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58" r:id="rId6"/>
    <p:sldId id="259" r:id="rId7"/>
    <p:sldId id="261" r:id="rId8"/>
    <p:sldId id="262" r:id="rId9"/>
    <p:sldId id="263" r:id="rId10"/>
    <p:sldId id="265" r:id="rId11"/>
    <p:sldId id="264" r:id="rId12"/>
    <p:sldId id="266" r:id="rId13"/>
    <p:sldId id="267" r:id="rId14"/>
    <p:sldId id="268" r:id="rId15"/>
    <p:sldId id="269" r:id="rId16"/>
    <p:sldId id="270" r:id="rId17"/>
    <p:sldId id="271" r:id="rId18"/>
    <p:sldId id="272" r:id="rId19"/>
    <p:sldId id="287" r:id="rId20"/>
    <p:sldId id="273" r:id="rId21"/>
    <p:sldId id="274" r:id="rId22"/>
    <p:sldId id="275" r:id="rId23"/>
    <p:sldId id="276" r:id="rId24"/>
    <p:sldId id="282" r:id="rId25"/>
    <p:sldId id="281" r:id="rId26"/>
    <p:sldId id="286" r:id="rId27"/>
    <p:sldId id="280" r:id="rId28"/>
    <p:sldId id="279" r:id="rId29"/>
    <p:sldId id="284" r:id="rId30"/>
    <p:sldId id="283" r:id="rId31"/>
    <p:sldId id="285" r:id="rId32"/>
    <p:sldId id="288" r:id="rId33"/>
    <p:sldId id="289" r:id="rId34"/>
    <p:sldId id="290" r:id="rId35"/>
    <p:sldId id="291" r:id="rId36"/>
    <p:sldId id="292" r:id="rId37"/>
    <p:sldId id="295" r:id="rId38"/>
    <p:sldId id="293" r:id="rId39"/>
    <p:sldId id="294" r:id="rId40"/>
    <p:sldId id="297" r:id="rId41"/>
    <p:sldId id="298" r:id="rId42"/>
    <p:sldId id="299" r:id="rId4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BF0DAE-6C51-4888-900A-4CD39A84822F}" v="105" dt="2020-05-07T16:13:25.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7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jsbert Beusekom, van" userId="aa86185a-dcf0-4a41-99fb-01bd3391ce39" providerId="ADAL" clId="{97CD0EA8-2587-4407-BB19-3B648FDD8E00}"/>
    <pc:docChg chg="undo custSel mod addSld delSld modSld sldOrd">
      <pc:chgData name="Gijsbert Beusekom, van" userId="aa86185a-dcf0-4a41-99fb-01bd3391ce39" providerId="ADAL" clId="{97CD0EA8-2587-4407-BB19-3B648FDD8E00}" dt="2020-05-07T16:13:58.378" v="3605" actId="2696"/>
      <pc:docMkLst>
        <pc:docMk/>
      </pc:docMkLst>
      <pc:sldChg chg="delSp modSp del">
        <pc:chgData name="Gijsbert Beusekom, van" userId="aa86185a-dcf0-4a41-99fb-01bd3391ce39" providerId="ADAL" clId="{97CD0EA8-2587-4407-BB19-3B648FDD8E00}" dt="2020-05-06T13:37:56.663" v="75" actId="2696"/>
        <pc:sldMkLst>
          <pc:docMk/>
          <pc:sldMk cId="1674802586" sldId="278"/>
        </pc:sldMkLst>
        <pc:spChg chg="mod">
          <ac:chgData name="Gijsbert Beusekom, van" userId="aa86185a-dcf0-4a41-99fb-01bd3391ce39" providerId="ADAL" clId="{97CD0EA8-2587-4407-BB19-3B648FDD8E00}" dt="2020-05-06T13:31:20.197" v="2" actId="27636"/>
          <ac:spMkLst>
            <pc:docMk/>
            <pc:sldMk cId="1674802586" sldId="278"/>
            <ac:spMk id="3" creationId="{44B0F66F-6B04-426F-BEF1-E0E1144DA69F}"/>
          </ac:spMkLst>
        </pc:spChg>
        <pc:picChg chg="del">
          <ac:chgData name="Gijsbert Beusekom, van" userId="aa86185a-dcf0-4a41-99fb-01bd3391ce39" providerId="ADAL" clId="{97CD0EA8-2587-4407-BB19-3B648FDD8E00}" dt="2020-05-06T13:31:33.721" v="3"/>
          <ac:picMkLst>
            <pc:docMk/>
            <pc:sldMk cId="1674802586" sldId="278"/>
            <ac:picMk id="4" creationId="{1BF8D3F3-54D1-42C7-8B7C-91C7D367E31D}"/>
          </ac:picMkLst>
        </pc:picChg>
      </pc:sldChg>
      <pc:sldChg chg="addSp delSp modSp">
        <pc:chgData name="Gijsbert Beusekom, van" userId="aa86185a-dcf0-4a41-99fb-01bd3391ce39" providerId="ADAL" clId="{97CD0EA8-2587-4407-BB19-3B648FDD8E00}" dt="2020-05-06T14:27:49.696" v="297"/>
        <pc:sldMkLst>
          <pc:docMk/>
          <pc:sldMk cId="1893155515" sldId="279"/>
        </pc:sldMkLst>
        <pc:spChg chg="mod">
          <ac:chgData name="Gijsbert Beusekom, van" userId="aa86185a-dcf0-4a41-99fb-01bd3391ce39" providerId="ADAL" clId="{97CD0EA8-2587-4407-BB19-3B648FDD8E00}" dt="2020-05-06T14:27:34.663" v="293" actId="20577"/>
          <ac:spMkLst>
            <pc:docMk/>
            <pc:sldMk cId="1893155515" sldId="279"/>
            <ac:spMk id="2" creationId="{C6CDB4A1-2315-45A9-9EEA-775AF1D20F70}"/>
          </ac:spMkLst>
        </pc:spChg>
        <pc:spChg chg="add mod">
          <ac:chgData name="Gijsbert Beusekom, van" userId="aa86185a-dcf0-4a41-99fb-01bd3391ce39" providerId="ADAL" clId="{97CD0EA8-2587-4407-BB19-3B648FDD8E00}" dt="2020-05-06T14:26:43.840" v="288" actId="122"/>
          <ac:spMkLst>
            <pc:docMk/>
            <pc:sldMk cId="1893155515" sldId="279"/>
            <ac:spMk id="3" creationId="{149F04E9-1365-4BE8-9DB0-918FD26F8FC4}"/>
          </ac:spMkLst>
        </pc:spChg>
        <pc:spChg chg="add del mod">
          <ac:chgData name="Gijsbert Beusekom, van" userId="aa86185a-dcf0-4a41-99fb-01bd3391ce39" providerId="ADAL" clId="{97CD0EA8-2587-4407-BB19-3B648FDD8E00}" dt="2020-05-06T14:20:37.631" v="199" actId="478"/>
          <ac:spMkLst>
            <pc:docMk/>
            <pc:sldMk cId="1893155515" sldId="279"/>
            <ac:spMk id="4" creationId="{1F519563-49E5-4A66-9086-4E07AE0103D1}"/>
          </ac:spMkLst>
        </pc:spChg>
        <pc:spChg chg="add mod">
          <ac:chgData name="Gijsbert Beusekom, van" userId="aa86185a-dcf0-4a41-99fb-01bd3391ce39" providerId="ADAL" clId="{97CD0EA8-2587-4407-BB19-3B648FDD8E00}" dt="2020-05-06T14:26:57.515" v="289" actId="255"/>
          <ac:spMkLst>
            <pc:docMk/>
            <pc:sldMk cId="1893155515" sldId="279"/>
            <ac:spMk id="5" creationId="{6144E92F-A780-44FC-94D4-DD50786B3E2D}"/>
          </ac:spMkLst>
        </pc:spChg>
        <pc:spChg chg="add del mod">
          <ac:chgData name="Gijsbert Beusekom, van" userId="aa86185a-dcf0-4a41-99fb-01bd3391ce39" providerId="ADAL" clId="{97CD0EA8-2587-4407-BB19-3B648FDD8E00}" dt="2020-05-06T14:27:49.696" v="297"/>
          <ac:spMkLst>
            <pc:docMk/>
            <pc:sldMk cId="1893155515" sldId="279"/>
            <ac:spMk id="6" creationId="{DAB5466F-E7C4-44A3-8D5C-9587629BBA45}"/>
          </ac:spMkLst>
        </pc:spChg>
        <pc:picChg chg="add mod">
          <ac:chgData name="Gijsbert Beusekom, van" userId="aa86185a-dcf0-4a41-99fb-01bd3391ce39" providerId="ADAL" clId="{97CD0EA8-2587-4407-BB19-3B648FDD8E00}" dt="2020-05-06T14:21:13.394" v="203" actId="1076"/>
          <ac:picMkLst>
            <pc:docMk/>
            <pc:sldMk cId="1893155515" sldId="279"/>
            <ac:picMk id="7" creationId="{7157D695-84F2-4AC5-B9DD-EE9CDE904899}"/>
          </ac:picMkLst>
        </pc:picChg>
        <pc:picChg chg="mod">
          <ac:chgData name="Gijsbert Beusekom, van" userId="aa86185a-dcf0-4a41-99fb-01bd3391ce39" providerId="ADAL" clId="{97CD0EA8-2587-4407-BB19-3B648FDD8E00}" dt="2020-05-06T14:27:47.926" v="295" actId="1076"/>
          <ac:picMkLst>
            <pc:docMk/>
            <pc:sldMk cId="1893155515" sldId="279"/>
            <ac:picMk id="16388" creationId="{647A1815-731C-4519-BBA2-C4DD98CAAFCA}"/>
          </ac:picMkLst>
        </pc:picChg>
      </pc:sldChg>
      <pc:sldChg chg="addSp delSp modSp">
        <pc:chgData name="Gijsbert Beusekom, van" userId="aa86185a-dcf0-4a41-99fb-01bd3391ce39" providerId="ADAL" clId="{97CD0EA8-2587-4407-BB19-3B648FDD8E00}" dt="2020-05-06T14:13:33.144" v="133" actId="14100"/>
        <pc:sldMkLst>
          <pc:docMk/>
          <pc:sldMk cId="3191191356" sldId="283"/>
        </pc:sldMkLst>
        <pc:spChg chg="add mod">
          <ac:chgData name="Gijsbert Beusekom, van" userId="aa86185a-dcf0-4a41-99fb-01bd3391ce39" providerId="ADAL" clId="{97CD0EA8-2587-4407-BB19-3B648FDD8E00}" dt="2020-05-06T14:12:50.553" v="97" actId="122"/>
          <ac:spMkLst>
            <pc:docMk/>
            <pc:sldMk cId="3191191356" sldId="283"/>
            <ac:spMk id="3" creationId="{F2FAEEC4-242E-4485-A196-E8C04048AFEA}"/>
          </ac:spMkLst>
        </pc:spChg>
        <pc:spChg chg="add del mod">
          <ac:chgData name="Gijsbert Beusekom, van" userId="aa86185a-dcf0-4a41-99fb-01bd3391ce39" providerId="ADAL" clId="{97CD0EA8-2587-4407-BB19-3B648FDD8E00}" dt="2020-05-06T14:13:01.789" v="100"/>
          <ac:spMkLst>
            <pc:docMk/>
            <pc:sldMk cId="3191191356" sldId="283"/>
            <ac:spMk id="4" creationId="{BD45C5E3-A932-4667-849D-0C600DD1147E}"/>
          </ac:spMkLst>
        </pc:spChg>
        <pc:spChg chg="add mod">
          <ac:chgData name="Gijsbert Beusekom, van" userId="aa86185a-dcf0-4a41-99fb-01bd3391ce39" providerId="ADAL" clId="{97CD0EA8-2587-4407-BB19-3B648FDD8E00}" dt="2020-05-06T14:13:33.144" v="133" actId="14100"/>
          <ac:spMkLst>
            <pc:docMk/>
            <pc:sldMk cId="3191191356" sldId="283"/>
            <ac:spMk id="5" creationId="{E6BEF0B5-7398-4B71-B14F-D0D72A0FCF73}"/>
          </ac:spMkLst>
        </pc:spChg>
      </pc:sldChg>
      <pc:sldChg chg="addSp delSp modSp ord">
        <pc:chgData name="Gijsbert Beusekom, van" userId="aa86185a-dcf0-4a41-99fb-01bd3391ce39" providerId="ADAL" clId="{97CD0EA8-2587-4407-BB19-3B648FDD8E00}" dt="2020-05-06T14:11:53.576" v="77" actId="20577"/>
        <pc:sldMkLst>
          <pc:docMk/>
          <pc:sldMk cId="1481066954" sldId="284"/>
        </pc:sldMkLst>
        <pc:spChg chg="add mod">
          <ac:chgData name="Gijsbert Beusekom, van" userId="aa86185a-dcf0-4a41-99fb-01bd3391ce39" providerId="ADAL" clId="{97CD0EA8-2587-4407-BB19-3B648FDD8E00}" dt="2020-05-06T13:35:14.531" v="41" actId="20577"/>
          <ac:spMkLst>
            <pc:docMk/>
            <pc:sldMk cId="1481066954" sldId="284"/>
            <ac:spMk id="2" creationId="{BFD2DD0A-77AA-4FE9-B3AC-A057F05BE414}"/>
          </ac:spMkLst>
        </pc:spChg>
        <pc:spChg chg="del">
          <ac:chgData name="Gijsbert Beusekom, van" userId="aa86185a-dcf0-4a41-99fb-01bd3391ce39" providerId="ADAL" clId="{97CD0EA8-2587-4407-BB19-3B648FDD8E00}" dt="2020-05-06T13:32:51.676" v="5"/>
          <ac:spMkLst>
            <pc:docMk/>
            <pc:sldMk cId="1481066954" sldId="284"/>
            <ac:spMk id="3" creationId="{44B0F66F-6B04-426F-BEF1-E0E1144DA69F}"/>
          </ac:spMkLst>
        </pc:spChg>
        <pc:spChg chg="add del mod">
          <ac:chgData name="Gijsbert Beusekom, van" userId="aa86185a-dcf0-4a41-99fb-01bd3391ce39" providerId="ADAL" clId="{97CD0EA8-2587-4407-BB19-3B648FDD8E00}" dt="2020-05-06T13:35:30.832" v="44"/>
          <ac:spMkLst>
            <pc:docMk/>
            <pc:sldMk cId="1481066954" sldId="284"/>
            <ac:spMk id="6" creationId="{2039D6AF-9B78-4B14-B4EB-9D5E9FC40101}"/>
          </ac:spMkLst>
        </pc:spChg>
        <pc:spChg chg="add mod">
          <ac:chgData name="Gijsbert Beusekom, van" userId="aa86185a-dcf0-4a41-99fb-01bd3391ce39" providerId="ADAL" clId="{97CD0EA8-2587-4407-BB19-3B648FDD8E00}" dt="2020-05-06T14:11:53.576" v="77" actId="20577"/>
          <ac:spMkLst>
            <pc:docMk/>
            <pc:sldMk cId="1481066954" sldId="284"/>
            <ac:spMk id="7" creationId="{318CB74B-0C91-449C-8B3F-15B39E3736FE}"/>
          </ac:spMkLst>
        </pc:spChg>
        <pc:spChg chg="add mod">
          <ac:chgData name="Gijsbert Beusekom, van" userId="aa86185a-dcf0-4a41-99fb-01bd3391ce39" providerId="ADAL" clId="{97CD0EA8-2587-4407-BB19-3B648FDD8E00}" dt="2020-05-06T13:37:24.202" v="74" actId="20577"/>
          <ac:spMkLst>
            <pc:docMk/>
            <pc:sldMk cId="1481066954" sldId="284"/>
            <ac:spMk id="8" creationId="{4BB58EE6-A5D4-43F1-9F7F-F5F96C53C998}"/>
          </ac:spMkLst>
        </pc:spChg>
        <pc:picChg chg="add mod">
          <ac:chgData name="Gijsbert Beusekom, van" userId="aa86185a-dcf0-4a41-99fb-01bd3391ce39" providerId="ADAL" clId="{97CD0EA8-2587-4407-BB19-3B648FDD8E00}" dt="2020-05-06T13:37:03.600" v="56" actId="1076"/>
          <ac:picMkLst>
            <pc:docMk/>
            <pc:sldMk cId="1481066954" sldId="284"/>
            <ac:picMk id="4" creationId="{337E5B39-F70B-4A2C-AE96-33D911D0EA7A}"/>
          </ac:picMkLst>
        </pc:picChg>
        <pc:picChg chg="add mod">
          <ac:chgData name="Gijsbert Beusekom, van" userId="aa86185a-dcf0-4a41-99fb-01bd3391ce39" providerId="ADAL" clId="{97CD0EA8-2587-4407-BB19-3B648FDD8E00}" dt="2020-05-06T13:34:45.581" v="7" actId="1076"/>
          <ac:picMkLst>
            <pc:docMk/>
            <pc:sldMk cId="1481066954" sldId="284"/>
            <ac:picMk id="5" creationId="{28EEF9EA-E618-4457-A63B-7C07FB2FF16F}"/>
          </ac:picMkLst>
        </pc:picChg>
      </pc:sldChg>
      <pc:sldChg chg="addSp delSp modSp">
        <pc:chgData name="Gijsbert Beusekom, van" userId="aa86185a-dcf0-4a41-99fb-01bd3391ce39" providerId="ADAL" clId="{97CD0EA8-2587-4407-BB19-3B648FDD8E00}" dt="2020-05-06T14:29:36.126" v="298"/>
        <pc:sldMkLst>
          <pc:docMk/>
          <pc:sldMk cId="1994464779" sldId="285"/>
        </pc:sldMkLst>
        <pc:spChg chg="del">
          <ac:chgData name="Gijsbert Beusekom, van" userId="aa86185a-dcf0-4a41-99fb-01bd3391ce39" providerId="ADAL" clId="{97CD0EA8-2587-4407-BB19-3B648FDD8E00}" dt="2020-05-06T14:29:36.126" v="298"/>
          <ac:spMkLst>
            <pc:docMk/>
            <pc:sldMk cId="1994464779" sldId="285"/>
            <ac:spMk id="3" creationId="{44B0F66F-6B04-426F-BEF1-E0E1144DA69F}"/>
          </ac:spMkLst>
        </pc:spChg>
        <pc:picChg chg="add mod">
          <ac:chgData name="Gijsbert Beusekom, van" userId="aa86185a-dcf0-4a41-99fb-01bd3391ce39" providerId="ADAL" clId="{97CD0EA8-2587-4407-BB19-3B648FDD8E00}" dt="2020-05-06T14:29:36.126" v="298"/>
          <ac:picMkLst>
            <pc:docMk/>
            <pc:sldMk cId="1994464779" sldId="285"/>
            <ac:picMk id="4" creationId="{352D84B4-DEEA-4273-948F-36F1A7C99747}"/>
          </ac:picMkLst>
        </pc:picChg>
      </pc:sldChg>
      <pc:sldChg chg="addSp delSp modSp add ord">
        <pc:chgData name="Gijsbert Beusekom, van" userId="aa86185a-dcf0-4a41-99fb-01bd3391ce39" providerId="ADAL" clId="{97CD0EA8-2587-4407-BB19-3B648FDD8E00}" dt="2020-05-06T14:36:23.054" v="359"/>
        <pc:sldMkLst>
          <pc:docMk/>
          <pc:sldMk cId="2273635809" sldId="286"/>
        </pc:sldMkLst>
        <pc:spChg chg="add del mod">
          <ac:chgData name="Gijsbert Beusekom, van" userId="aa86185a-dcf0-4a41-99fb-01bd3391ce39" providerId="ADAL" clId="{97CD0EA8-2587-4407-BB19-3B648FDD8E00}" dt="2020-05-06T14:33:29.401" v="306"/>
          <ac:spMkLst>
            <pc:docMk/>
            <pc:sldMk cId="2273635809" sldId="286"/>
            <ac:spMk id="3" creationId="{33CD872A-8820-4E38-A0E9-46ACAEE590BB}"/>
          </ac:spMkLst>
        </pc:spChg>
        <pc:spChg chg="add mod">
          <ac:chgData name="Gijsbert Beusekom, van" userId="aa86185a-dcf0-4a41-99fb-01bd3391ce39" providerId="ADAL" clId="{97CD0EA8-2587-4407-BB19-3B648FDD8E00}" dt="2020-05-06T14:35:16.202" v="356" actId="255"/>
          <ac:spMkLst>
            <pc:docMk/>
            <pc:sldMk cId="2273635809" sldId="286"/>
            <ac:spMk id="6" creationId="{40CB516B-DBA8-4C20-9BC1-E2DC200BD89A}"/>
          </ac:spMkLst>
        </pc:spChg>
        <pc:picChg chg="del mod">
          <ac:chgData name="Gijsbert Beusekom, van" userId="aa86185a-dcf0-4a41-99fb-01bd3391ce39" providerId="ADAL" clId="{97CD0EA8-2587-4407-BB19-3B648FDD8E00}" dt="2020-05-06T14:29:57.526" v="301" actId="478"/>
          <ac:picMkLst>
            <pc:docMk/>
            <pc:sldMk cId="2273635809" sldId="286"/>
            <ac:picMk id="4" creationId="{352D84B4-DEEA-4273-948F-36F1A7C99747}"/>
          </ac:picMkLst>
        </pc:picChg>
        <pc:picChg chg="add mod">
          <ac:chgData name="Gijsbert Beusekom, van" userId="aa86185a-dcf0-4a41-99fb-01bd3391ce39" providerId="ADAL" clId="{97CD0EA8-2587-4407-BB19-3B648FDD8E00}" dt="2020-05-06T14:34:48.925" v="354" actId="1076"/>
          <ac:picMkLst>
            <pc:docMk/>
            <pc:sldMk cId="2273635809" sldId="286"/>
            <ac:picMk id="5" creationId="{63C0F695-6B26-4D3E-BC6F-3AF0895B089F}"/>
          </ac:picMkLst>
        </pc:picChg>
      </pc:sldChg>
      <pc:sldChg chg="addSp delSp modSp add ord">
        <pc:chgData name="Gijsbert Beusekom, van" userId="aa86185a-dcf0-4a41-99fb-01bd3391ce39" providerId="ADAL" clId="{97CD0EA8-2587-4407-BB19-3B648FDD8E00}" dt="2020-05-06T14:39:45.092" v="393"/>
        <pc:sldMkLst>
          <pc:docMk/>
          <pc:sldMk cId="2108789506" sldId="287"/>
        </pc:sldMkLst>
        <pc:spChg chg="add mod">
          <ac:chgData name="Gijsbert Beusekom, van" userId="aa86185a-dcf0-4a41-99fb-01bd3391ce39" providerId="ADAL" clId="{97CD0EA8-2587-4407-BB19-3B648FDD8E00}" dt="2020-05-06T14:38:31.820" v="390" actId="122"/>
          <ac:spMkLst>
            <pc:docMk/>
            <pc:sldMk cId="2108789506" sldId="287"/>
            <ac:spMk id="2" creationId="{95D383C8-A14F-4CF7-A862-835A2BBB82AD}"/>
          </ac:spMkLst>
        </pc:spChg>
        <pc:spChg chg="del">
          <ac:chgData name="Gijsbert Beusekom, van" userId="aa86185a-dcf0-4a41-99fb-01bd3391ce39" providerId="ADAL" clId="{97CD0EA8-2587-4407-BB19-3B648FDD8E00}" dt="2020-05-06T14:37:28.898" v="360"/>
          <ac:spMkLst>
            <pc:docMk/>
            <pc:sldMk cId="2108789506" sldId="287"/>
            <ac:spMk id="3" creationId="{33CD872A-8820-4E38-A0E9-46ACAEE590BB}"/>
          </ac:spMkLst>
        </pc:spChg>
        <pc:picChg chg="add mod">
          <ac:chgData name="Gijsbert Beusekom, van" userId="aa86185a-dcf0-4a41-99fb-01bd3391ce39" providerId="ADAL" clId="{97CD0EA8-2587-4407-BB19-3B648FDD8E00}" dt="2020-05-06T14:38:00.143" v="364" actId="1076"/>
          <ac:picMkLst>
            <pc:docMk/>
            <pc:sldMk cId="2108789506" sldId="287"/>
            <ac:picMk id="4" creationId="{59FFEF34-98E0-4CE4-A4FB-7C0997154961}"/>
          </ac:picMkLst>
        </pc:picChg>
      </pc:sldChg>
      <pc:sldChg chg="addSp delSp modSp add mod setBg">
        <pc:chgData name="Gijsbert Beusekom, van" userId="aa86185a-dcf0-4a41-99fb-01bd3391ce39" providerId="ADAL" clId="{97CD0EA8-2587-4407-BB19-3B648FDD8E00}" dt="2020-05-06T15:03:28.629" v="592" actId="255"/>
        <pc:sldMkLst>
          <pc:docMk/>
          <pc:sldMk cId="1640608819" sldId="288"/>
        </pc:sldMkLst>
        <pc:spChg chg="add mod">
          <ac:chgData name="Gijsbert Beusekom, van" userId="aa86185a-dcf0-4a41-99fb-01bd3391ce39" providerId="ADAL" clId="{97CD0EA8-2587-4407-BB19-3B648FDD8E00}" dt="2020-05-06T15:03:28.629" v="592" actId="255"/>
          <ac:spMkLst>
            <pc:docMk/>
            <pc:sldMk cId="1640608819" sldId="288"/>
            <ac:spMk id="2" creationId="{75F46558-12C9-42BB-84AE-414BCC6D45FB}"/>
          </ac:spMkLst>
        </pc:spChg>
        <pc:spChg chg="del">
          <ac:chgData name="Gijsbert Beusekom, van" userId="aa86185a-dcf0-4a41-99fb-01bd3391ce39" providerId="ADAL" clId="{97CD0EA8-2587-4407-BB19-3B648FDD8E00}" dt="2020-05-06T14:50:37.034" v="394"/>
          <ac:spMkLst>
            <pc:docMk/>
            <pc:sldMk cId="1640608819" sldId="288"/>
            <ac:spMk id="3" creationId="{33CD872A-8820-4E38-A0E9-46ACAEE590BB}"/>
          </ac:spMkLst>
        </pc:spChg>
        <pc:spChg chg="add del">
          <ac:chgData name="Gijsbert Beusekom, van" userId="aa86185a-dcf0-4a41-99fb-01bd3391ce39" providerId="ADAL" clId="{97CD0EA8-2587-4407-BB19-3B648FDD8E00}" dt="2020-05-06T14:53:08.097" v="398" actId="26606"/>
          <ac:spMkLst>
            <pc:docMk/>
            <pc:sldMk cId="1640608819" sldId="288"/>
            <ac:spMk id="75" creationId="{63AB00AE-4340-440F-82E1-9F69D1D5519F}"/>
          </ac:spMkLst>
        </pc:spChg>
        <pc:spChg chg="add del">
          <ac:chgData name="Gijsbert Beusekom, van" userId="aa86185a-dcf0-4a41-99fb-01bd3391ce39" providerId="ADAL" clId="{97CD0EA8-2587-4407-BB19-3B648FDD8E00}" dt="2020-05-06T14:53:08.097" v="398" actId="26606"/>
          <ac:spMkLst>
            <pc:docMk/>
            <pc:sldMk cId="1640608819" sldId="288"/>
            <ac:spMk id="1032" creationId="{69555A70-D115-4AA7-8EE1-816A777DEF10}"/>
          </ac:spMkLst>
        </pc:spChg>
        <pc:picChg chg="add del">
          <ac:chgData name="Gijsbert Beusekom, van" userId="aa86185a-dcf0-4a41-99fb-01bd3391ce39" providerId="ADAL" clId="{97CD0EA8-2587-4407-BB19-3B648FDD8E00}" dt="2020-05-06T14:53:08.097" v="398" actId="26606"/>
          <ac:picMkLst>
            <pc:docMk/>
            <pc:sldMk cId="1640608819" sldId="288"/>
            <ac:picMk id="77" creationId="{22901FED-4FC9-4ED5-8123-C98BCD1616BA}"/>
          </ac:picMkLst>
        </pc:picChg>
        <pc:picChg chg="add mod">
          <ac:chgData name="Gijsbert Beusekom, van" userId="aa86185a-dcf0-4a41-99fb-01bd3391ce39" providerId="ADAL" clId="{97CD0EA8-2587-4407-BB19-3B648FDD8E00}" dt="2020-05-06T14:56:20.828" v="410" actId="1076"/>
          <ac:picMkLst>
            <pc:docMk/>
            <pc:sldMk cId="1640608819" sldId="288"/>
            <ac:picMk id="1026" creationId="{C47C9829-BECC-4422-BBB3-AC119E043F9E}"/>
          </ac:picMkLst>
        </pc:picChg>
        <pc:picChg chg="add mod">
          <ac:chgData name="Gijsbert Beusekom, van" userId="aa86185a-dcf0-4a41-99fb-01bd3391ce39" providerId="ADAL" clId="{97CD0EA8-2587-4407-BB19-3B648FDD8E00}" dt="2020-05-06T14:56:03.867" v="407" actId="1076"/>
          <ac:picMkLst>
            <pc:docMk/>
            <pc:sldMk cId="1640608819" sldId="288"/>
            <ac:picMk id="1028" creationId="{A0EF114B-4385-4D05-AEC1-73DE5F5C1B2C}"/>
          </ac:picMkLst>
        </pc:picChg>
        <pc:picChg chg="add mod">
          <ac:chgData name="Gijsbert Beusekom, van" userId="aa86185a-dcf0-4a41-99fb-01bd3391ce39" providerId="ADAL" clId="{97CD0EA8-2587-4407-BB19-3B648FDD8E00}" dt="2020-05-06T14:56:25.269" v="411" actId="1076"/>
          <ac:picMkLst>
            <pc:docMk/>
            <pc:sldMk cId="1640608819" sldId="288"/>
            <ac:picMk id="1030" creationId="{06D967D2-EEA6-4CAD-8C6B-3E602DE5480F}"/>
          </ac:picMkLst>
        </pc:picChg>
      </pc:sldChg>
      <pc:sldChg chg="add del">
        <pc:chgData name="Gijsbert Beusekom, van" userId="aa86185a-dcf0-4a41-99fb-01bd3391ce39" providerId="ADAL" clId="{97CD0EA8-2587-4407-BB19-3B648FDD8E00}" dt="2020-05-06T14:33:19.555" v="305"/>
        <pc:sldMkLst>
          <pc:docMk/>
          <pc:sldMk cId="2264706227" sldId="289"/>
        </pc:sldMkLst>
      </pc:sldChg>
      <pc:sldChg chg="addSp delSp modSp add ord">
        <pc:chgData name="Gijsbert Beusekom, van" userId="aa86185a-dcf0-4a41-99fb-01bd3391ce39" providerId="ADAL" clId="{97CD0EA8-2587-4407-BB19-3B648FDD8E00}" dt="2020-05-06T15:22:48.497" v="828" actId="1076"/>
        <pc:sldMkLst>
          <pc:docMk/>
          <pc:sldMk cId="4269017331" sldId="289"/>
        </pc:sldMkLst>
        <pc:spChg chg="add mod">
          <ac:chgData name="Gijsbert Beusekom, van" userId="aa86185a-dcf0-4a41-99fb-01bd3391ce39" providerId="ADAL" clId="{97CD0EA8-2587-4407-BB19-3B648FDD8E00}" dt="2020-05-06T15:22:44.903" v="827" actId="14100"/>
          <ac:spMkLst>
            <pc:docMk/>
            <pc:sldMk cId="4269017331" sldId="289"/>
            <ac:spMk id="3" creationId="{B01DD955-B153-43D4-8C88-5510DDD0637B}"/>
          </ac:spMkLst>
        </pc:spChg>
        <pc:picChg chg="del">
          <ac:chgData name="Gijsbert Beusekom, van" userId="aa86185a-dcf0-4a41-99fb-01bd3391ce39" providerId="ADAL" clId="{97CD0EA8-2587-4407-BB19-3B648FDD8E00}" dt="2020-05-06T15:04:16.320" v="594" actId="478"/>
          <ac:picMkLst>
            <pc:docMk/>
            <pc:sldMk cId="4269017331" sldId="289"/>
            <ac:picMk id="4" creationId="{352D84B4-DEEA-4273-948F-36F1A7C99747}"/>
          </ac:picMkLst>
        </pc:picChg>
        <pc:picChg chg="add mod">
          <ac:chgData name="Gijsbert Beusekom, van" userId="aa86185a-dcf0-4a41-99fb-01bd3391ce39" providerId="ADAL" clId="{97CD0EA8-2587-4407-BB19-3B648FDD8E00}" dt="2020-05-06T15:13:38.024" v="728" actId="14100"/>
          <ac:picMkLst>
            <pc:docMk/>
            <pc:sldMk cId="4269017331" sldId="289"/>
            <ac:picMk id="5" creationId="{76B94966-4AF0-494F-B676-C2D5ED1C2EDE}"/>
          </ac:picMkLst>
        </pc:picChg>
        <pc:picChg chg="add mod">
          <ac:chgData name="Gijsbert Beusekom, van" userId="aa86185a-dcf0-4a41-99fb-01bd3391ce39" providerId="ADAL" clId="{97CD0EA8-2587-4407-BB19-3B648FDD8E00}" dt="2020-05-06T15:13:18.164" v="726" actId="1076"/>
          <ac:picMkLst>
            <pc:docMk/>
            <pc:sldMk cId="4269017331" sldId="289"/>
            <ac:picMk id="6" creationId="{72178A78-8B70-470F-A806-2220CC76A65B}"/>
          </ac:picMkLst>
        </pc:picChg>
        <pc:picChg chg="add mod">
          <ac:chgData name="Gijsbert Beusekom, van" userId="aa86185a-dcf0-4a41-99fb-01bd3391ce39" providerId="ADAL" clId="{97CD0EA8-2587-4407-BB19-3B648FDD8E00}" dt="2020-05-06T15:22:48.497" v="828" actId="1076"/>
          <ac:picMkLst>
            <pc:docMk/>
            <pc:sldMk cId="4269017331" sldId="289"/>
            <ac:picMk id="2050" creationId="{1A65C06F-BC66-41CC-AB02-2CB5B9B8515E}"/>
          </ac:picMkLst>
        </pc:picChg>
      </pc:sldChg>
      <pc:sldChg chg="addSp delSp modSp add">
        <pc:chgData name="Gijsbert Beusekom, van" userId="aa86185a-dcf0-4a41-99fb-01bd3391ce39" providerId="ADAL" clId="{97CD0EA8-2587-4407-BB19-3B648FDD8E00}" dt="2020-05-06T15:47:31.347" v="1177" actId="1076"/>
        <pc:sldMkLst>
          <pc:docMk/>
          <pc:sldMk cId="2616831056" sldId="290"/>
        </pc:sldMkLst>
        <pc:spChg chg="add mod">
          <ac:chgData name="Gijsbert Beusekom, van" userId="aa86185a-dcf0-4a41-99fb-01bd3391ce39" providerId="ADAL" clId="{97CD0EA8-2587-4407-BB19-3B648FDD8E00}" dt="2020-05-06T15:47:16.586" v="1176" actId="1076"/>
          <ac:spMkLst>
            <pc:docMk/>
            <pc:sldMk cId="2616831056" sldId="290"/>
            <ac:spMk id="2" creationId="{95C6C8DF-AA82-450F-B365-AB03300A446C}"/>
          </ac:spMkLst>
        </pc:spChg>
        <pc:spChg chg="del">
          <ac:chgData name="Gijsbert Beusekom, van" userId="aa86185a-dcf0-4a41-99fb-01bd3391ce39" providerId="ADAL" clId="{97CD0EA8-2587-4407-BB19-3B648FDD8E00}" dt="2020-05-06T15:14:15.987" v="729"/>
          <ac:spMkLst>
            <pc:docMk/>
            <pc:sldMk cId="2616831056" sldId="290"/>
            <ac:spMk id="3" creationId="{B01DD955-B153-43D4-8C88-5510DDD0637B}"/>
          </ac:spMkLst>
        </pc:spChg>
        <pc:picChg chg="add mod">
          <ac:chgData name="Gijsbert Beusekom, van" userId="aa86185a-dcf0-4a41-99fb-01bd3391ce39" providerId="ADAL" clId="{97CD0EA8-2587-4407-BB19-3B648FDD8E00}" dt="2020-05-06T15:47:06.573" v="1174" actId="1076"/>
          <ac:picMkLst>
            <pc:docMk/>
            <pc:sldMk cId="2616831056" sldId="290"/>
            <ac:picMk id="4" creationId="{6464788D-61B2-42C3-9AD4-E007A50409D9}"/>
          </ac:picMkLst>
        </pc:picChg>
        <pc:picChg chg="add mod">
          <ac:chgData name="Gijsbert Beusekom, van" userId="aa86185a-dcf0-4a41-99fb-01bd3391ce39" providerId="ADAL" clId="{97CD0EA8-2587-4407-BB19-3B648FDD8E00}" dt="2020-05-06T15:47:31.347" v="1177" actId="1076"/>
          <ac:picMkLst>
            <pc:docMk/>
            <pc:sldMk cId="2616831056" sldId="290"/>
            <ac:picMk id="3074" creationId="{E04734CF-D55B-4128-9A52-4F4584649FFE}"/>
          </ac:picMkLst>
        </pc:picChg>
      </pc:sldChg>
      <pc:sldChg chg="addSp delSp modSp add">
        <pc:chgData name="Gijsbert Beusekom, van" userId="aa86185a-dcf0-4a41-99fb-01bd3391ce39" providerId="ADAL" clId="{97CD0EA8-2587-4407-BB19-3B648FDD8E00}" dt="2020-05-06T16:25:16.775" v="1197" actId="14100"/>
        <pc:sldMkLst>
          <pc:docMk/>
          <pc:sldMk cId="4167827335" sldId="291"/>
        </pc:sldMkLst>
        <pc:spChg chg="add mod">
          <ac:chgData name="Gijsbert Beusekom, van" userId="aa86185a-dcf0-4a41-99fb-01bd3391ce39" providerId="ADAL" clId="{97CD0EA8-2587-4407-BB19-3B648FDD8E00}" dt="2020-05-06T16:25:16.775" v="1197" actId="14100"/>
          <ac:spMkLst>
            <pc:docMk/>
            <pc:sldMk cId="4167827335" sldId="291"/>
            <ac:spMk id="2" creationId="{A44863E0-C012-43EA-A460-911D9D0FA3FB}"/>
          </ac:spMkLst>
        </pc:spChg>
        <pc:spChg chg="del">
          <ac:chgData name="Gijsbert Beusekom, van" userId="aa86185a-dcf0-4a41-99fb-01bd3391ce39" providerId="ADAL" clId="{97CD0EA8-2587-4407-BB19-3B648FDD8E00}" dt="2020-05-06T15:53:21.075" v="1180" actId="478"/>
          <ac:spMkLst>
            <pc:docMk/>
            <pc:sldMk cId="4167827335" sldId="291"/>
            <ac:spMk id="3" creationId="{B01DD955-B153-43D4-8C88-5510DDD0637B}"/>
          </ac:spMkLst>
        </pc:spChg>
        <pc:spChg chg="add mod">
          <ac:chgData name="Gijsbert Beusekom, van" userId="aa86185a-dcf0-4a41-99fb-01bd3391ce39" providerId="ADAL" clId="{97CD0EA8-2587-4407-BB19-3B648FDD8E00}" dt="2020-05-06T16:06:37.460" v="1186" actId="20577"/>
          <ac:spMkLst>
            <pc:docMk/>
            <pc:sldMk cId="4167827335" sldId="291"/>
            <ac:spMk id="4" creationId="{08B1C618-EC51-49B2-A44D-5B2495FBB9C3}"/>
          </ac:spMkLst>
        </pc:spChg>
        <pc:picChg chg="add del">
          <ac:chgData name="Gijsbert Beusekom, van" userId="aa86185a-dcf0-4a41-99fb-01bd3391ce39" providerId="ADAL" clId="{97CD0EA8-2587-4407-BB19-3B648FDD8E00}" dt="2020-05-06T16:14:47.603" v="1189" actId="478"/>
          <ac:picMkLst>
            <pc:docMk/>
            <pc:sldMk cId="4167827335" sldId="291"/>
            <ac:picMk id="4098" creationId="{EC620804-E153-4E62-96A5-90095006F1DC}"/>
          </ac:picMkLst>
        </pc:picChg>
        <pc:picChg chg="add mod">
          <ac:chgData name="Gijsbert Beusekom, van" userId="aa86185a-dcf0-4a41-99fb-01bd3391ce39" providerId="ADAL" clId="{97CD0EA8-2587-4407-BB19-3B648FDD8E00}" dt="2020-05-06T16:15:41.535" v="1193" actId="1076"/>
          <ac:picMkLst>
            <pc:docMk/>
            <pc:sldMk cId="4167827335" sldId="291"/>
            <ac:picMk id="4100" creationId="{B3A2B9E0-686B-4BB5-BF6A-90193F639C77}"/>
          </ac:picMkLst>
        </pc:picChg>
      </pc:sldChg>
      <pc:sldChg chg="modSp add">
        <pc:chgData name="Gijsbert Beusekom, van" userId="aa86185a-dcf0-4a41-99fb-01bd3391ce39" providerId="ADAL" clId="{97CD0EA8-2587-4407-BB19-3B648FDD8E00}" dt="2020-05-07T11:30:20.240" v="1609" actId="20577"/>
        <pc:sldMkLst>
          <pc:docMk/>
          <pc:sldMk cId="1188764802" sldId="292"/>
        </pc:sldMkLst>
        <pc:spChg chg="mod">
          <ac:chgData name="Gijsbert Beusekom, van" userId="aa86185a-dcf0-4a41-99fb-01bd3391ce39" providerId="ADAL" clId="{97CD0EA8-2587-4407-BB19-3B648FDD8E00}" dt="2020-05-07T11:30:20.240" v="1609" actId="20577"/>
          <ac:spMkLst>
            <pc:docMk/>
            <pc:sldMk cId="1188764802" sldId="292"/>
            <ac:spMk id="3" creationId="{B01DD955-B153-43D4-8C88-5510DDD0637B}"/>
          </ac:spMkLst>
        </pc:spChg>
      </pc:sldChg>
      <pc:sldChg chg="modSp add">
        <pc:chgData name="Gijsbert Beusekom, van" userId="aa86185a-dcf0-4a41-99fb-01bd3391ce39" providerId="ADAL" clId="{97CD0EA8-2587-4407-BB19-3B648FDD8E00}" dt="2020-05-07T12:30:57.776" v="2341" actId="113"/>
        <pc:sldMkLst>
          <pc:docMk/>
          <pc:sldMk cId="928175945" sldId="293"/>
        </pc:sldMkLst>
        <pc:spChg chg="mod">
          <ac:chgData name="Gijsbert Beusekom, van" userId="aa86185a-dcf0-4a41-99fb-01bd3391ce39" providerId="ADAL" clId="{97CD0EA8-2587-4407-BB19-3B648FDD8E00}" dt="2020-05-07T12:30:57.776" v="2341" actId="113"/>
          <ac:spMkLst>
            <pc:docMk/>
            <pc:sldMk cId="928175945" sldId="293"/>
            <ac:spMk id="3" creationId="{B01DD955-B153-43D4-8C88-5510DDD0637B}"/>
          </ac:spMkLst>
        </pc:spChg>
      </pc:sldChg>
      <pc:sldChg chg="modSp add">
        <pc:chgData name="Gijsbert Beusekom, van" userId="aa86185a-dcf0-4a41-99fb-01bd3391ce39" providerId="ADAL" clId="{97CD0EA8-2587-4407-BB19-3B648FDD8E00}" dt="2020-05-07T12:53:29.317" v="2699" actId="20577"/>
        <pc:sldMkLst>
          <pc:docMk/>
          <pc:sldMk cId="1125161287" sldId="294"/>
        </pc:sldMkLst>
        <pc:spChg chg="mod">
          <ac:chgData name="Gijsbert Beusekom, van" userId="aa86185a-dcf0-4a41-99fb-01bd3391ce39" providerId="ADAL" clId="{97CD0EA8-2587-4407-BB19-3B648FDD8E00}" dt="2020-05-07T12:53:29.317" v="2699" actId="20577"/>
          <ac:spMkLst>
            <pc:docMk/>
            <pc:sldMk cId="1125161287" sldId="294"/>
            <ac:spMk id="3" creationId="{B01DD955-B153-43D4-8C88-5510DDD0637B}"/>
          </ac:spMkLst>
        </pc:spChg>
      </pc:sldChg>
      <pc:sldChg chg="modSp add ord">
        <pc:chgData name="Gijsbert Beusekom, van" userId="aa86185a-dcf0-4a41-99fb-01bd3391ce39" providerId="ADAL" clId="{97CD0EA8-2587-4407-BB19-3B648FDD8E00}" dt="2020-05-07T12:18:59.308" v="1993"/>
        <pc:sldMkLst>
          <pc:docMk/>
          <pc:sldMk cId="684983470" sldId="295"/>
        </pc:sldMkLst>
        <pc:spChg chg="mod">
          <ac:chgData name="Gijsbert Beusekom, van" userId="aa86185a-dcf0-4a41-99fb-01bd3391ce39" providerId="ADAL" clId="{97CD0EA8-2587-4407-BB19-3B648FDD8E00}" dt="2020-05-07T12:18:42.358" v="1991" actId="20577"/>
          <ac:spMkLst>
            <pc:docMk/>
            <pc:sldMk cId="684983470" sldId="295"/>
            <ac:spMk id="3" creationId="{B01DD955-B153-43D4-8C88-5510DDD0637B}"/>
          </ac:spMkLst>
        </pc:spChg>
      </pc:sldChg>
      <pc:sldChg chg="add del">
        <pc:chgData name="Gijsbert Beusekom, van" userId="aa86185a-dcf0-4a41-99fb-01bd3391ce39" providerId="ADAL" clId="{97CD0EA8-2587-4407-BB19-3B648FDD8E00}" dt="2020-05-07T16:13:58.378" v="3605" actId="2696"/>
        <pc:sldMkLst>
          <pc:docMk/>
          <pc:sldMk cId="3356104148" sldId="296"/>
        </pc:sldMkLst>
      </pc:sldChg>
      <pc:sldChg chg="modSp add">
        <pc:chgData name="Gijsbert Beusekom, van" userId="aa86185a-dcf0-4a41-99fb-01bd3391ce39" providerId="ADAL" clId="{97CD0EA8-2587-4407-BB19-3B648FDD8E00}" dt="2020-05-07T13:27:32.200" v="3225" actId="20577"/>
        <pc:sldMkLst>
          <pc:docMk/>
          <pc:sldMk cId="72818480" sldId="297"/>
        </pc:sldMkLst>
        <pc:spChg chg="mod">
          <ac:chgData name="Gijsbert Beusekom, van" userId="aa86185a-dcf0-4a41-99fb-01bd3391ce39" providerId="ADAL" clId="{97CD0EA8-2587-4407-BB19-3B648FDD8E00}" dt="2020-05-07T13:27:32.200" v="3225" actId="20577"/>
          <ac:spMkLst>
            <pc:docMk/>
            <pc:sldMk cId="72818480" sldId="297"/>
            <ac:spMk id="3" creationId="{B01DD955-B153-43D4-8C88-5510DDD0637B}"/>
          </ac:spMkLst>
        </pc:spChg>
      </pc:sldChg>
      <pc:sldChg chg="modSp add">
        <pc:chgData name="Gijsbert Beusekom, van" userId="aa86185a-dcf0-4a41-99fb-01bd3391ce39" providerId="ADAL" clId="{97CD0EA8-2587-4407-BB19-3B648FDD8E00}" dt="2020-05-07T13:40:20.760" v="3598" actId="20577"/>
        <pc:sldMkLst>
          <pc:docMk/>
          <pc:sldMk cId="724781043" sldId="298"/>
        </pc:sldMkLst>
        <pc:spChg chg="mod">
          <ac:chgData name="Gijsbert Beusekom, van" userId="aa86185a-dcf0-4a41-99fb-01bd3391ce39" providerId="ADAL" clId="{97CD0EA8-2587-4407-BB19-3B648FDD8E00}" dt="2020-05-07T13:40:20.760" v="3598" actId="20577"/>
          <ac:spMkLst>
            <pc:docMk/>
            <pc:sldMk cId="724781043" sldId="298"/>
            <ac:spMk id="3" creationId="{B01DD955-B153-43D4-8C88-5510DDD0637B}"/>
          </ac:spMkLst>
        </pc:spChg>
      </pc:sldChg>
      <pc:sldChg chg="addSp delSp modSp add">
        <pc:chgData name="Gijsbert Beusekom, van" userId="aa86185a-dcf0-4a41-99fb-01bd3391ce39" providerId="ADAL" clId="{97CD0EA8-2587-4407-BB19-3B648FDD8E00}" dt="2020-05-07T16:13:44.102" v="3604" actId="14100"/>
        <pc:sldMkLst>
          <pc:docMk/>
          <pc:sldMk cId="2687791734" sldId="299"/>
        </pc:sldMkLst>
        <pc:spChg chg="del mod">
          <ac:chgData name="Gijsbert Beusekom, van" userId="aa86185a-dcf0-4a41-99fb-01bd3391ce39" providerId="ADAL" clId="{97CD0EA8-2587-4407-BB19-3B648FDD8E00}" dt="2020-05-07T16:13:25.772" v="3600"/>
          <ac:spMkLst>
            <pc:docMk/>
            <pc:sldMk cId="2687791734" sldId="299"/>
            <ac:spMk id="3" creationId="{B01DD955-B153-43D4-8C88-5510DDD0637B}"/>
          </ac:spMkLst>
        </pc:spChg>
        <pc:picChg chg="add mod">
          <ac:chgData name="Gijsbert Beusekom, van" userId="aa86185a-dcf0-4a41-99fb-01bd3391ce39" providerId="ADAL" clId="{97CD0EA8-2587-4407-BB19-3B648FDD8E00}" dt="2020-05-07T16:13:44.102" v="3604" actId="14100"/>
          <ac:picMkLst>
            <pc:docMk/>
            <pc:sldMk cId="2687791734" sldId="299"/>
            <ac:picMk id="4" creationId="{1D32259B-BFC4-4AE6-A085-23C8C7E5A1C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B95F2-746D-4E84-AAE1-6E0612088095}" type="datetimeFigureOut">
              <a:rPr lang="nl-NL" smtClean="0"/>
              <a:t>7-5-2020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B5C15-2107-4CEA-B69E-0A4E437F9C83}" type="slidenum">
              <a:rPr lang="nl-NL" smtClean="0"/>
              <a:t>‹nr.›</a:t>
            </a:fld>
            <a:endParaRPr lang="nl-NL"/>
          </a:p>
        </p:txBody>
      </p:sp>
    </p:spTree>
    <p:extLst>
      <p:ext uri="{BB962C8B-B14F-4D97-AF65-F5344CB8AC3E}">
        <p14:creationId xmlns:p14="http://schemas.microsoft.com/office/powerpoint/2010/main" val="221464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73B5C15-2107-4CEA-B69E-0A4E437F9C83}" type="slidenum">
              <a:rPr lang="nl-NL" smtClean="0"/>
              <a:t>1</a:t>
            </a:fld>
            <a:endParaRPr lang="nl-NL"/>
          </a:p>
        </p:txBody>
      </p:sp>
    </p:spTree>
    <p:extLst>
      <p:ext uri="{BB962C8B-B14F-4D97-AF65-F5344CB8AC3E}">
        <p14:creationId xmlns:p14="http://schemas.microsoft.com/office/powerpoint/2010/main" val="17759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73B5C15-2107-4CEA-B69E-0A4E437F9C83}" type="slidenum">
              <a:rPr lang="nl-NL" smtClean="0"/>
              <a:t>2</a:t>
            </a:fld>
            <a:endParaRPr lang="nl-NL"/>
          </a:p>
        </p:txBody>
      </p:sp>
    </p:spTree>
    <p:extLst>
      <p:ext uri="{BB962C8B-B14F-4D97-AF65-F5344CB8AC3E}">
        <p14:creationId xmlns:p14="http://schemas.microsoft.com/office/powerpoint/2010/main" val="267956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5D218-4308-478A-A580-D8106872EDE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34F40C0-0B27-469D-8D17-E1CA40D371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9F3898D-68FF-498C-B08C-DB5FD147FABB}"/>
              </a:ext>
            </a:extLst>
          </p:cNvPr>
          <p:cNvSpPr>
            <a:spLocks noGrp="1"/>
          </p:cNvSpPr>
          <p:nvPr>
            <p:ph type="dt" sz="half" idx="10"/>
          </p:nvPr>
        </p:nvSpPr>
        <p:spPr/>
        <p:txBody>
          <a:bodyPr/>
          <a:lstStyle/>
          <a:p>
            <a:fld id="{5148F706-35A1-41A9-83BA-D98CEA51EAA6}" type="datetimeFigureOut">
              <a:rPr lang="nl-NL" smtClean="0"/>
              <a:t>7-5-2020</a:t>
            </a:fld>
            <a:endParaRPr lang="nl-NL"/>
          </a:p>
        </p:txBody>
      </p:sp>
      <p:sp>
        <p:nvSpPr>
          <p:cNvPr id="5" name="Tijdelijke aanduiding voor voettekst 4">
            <a:extLst>
              <a:ext uri="{FF2B5EF4-FFF2-40B4-BE49-F238E27FC236}">
                <a16:creationId xmlns:a16="http://schemas.microsoft.com/office/drawing/2014/main" id="{BB79D25B-2F3B-4AC6-8E06-D6910AE353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53D5E4-9241-4CFF-BD3C-3D007285822D}"/>
              </a:ext>
            </a:extLst>
          </p:cNvPr>
          <p:cNvSpPr>
            <a:spLocks noGrp="1"/>
          </p:cNvSpPr>
          <p:nvPr>
            <p:ph type="sldNum" sz="quarter" idx="12"/>
          </p:nvPr>
        </p:nvSpPr>
        <p:spPr/>
        <p:txBody>
          <a:bodyPr/>
          <a:lstStyle/>
          <a:p>
            <a:fld id="{91BE12C4-72F8-42B1-AD1C-F894F9C77CBE}" type="slidenum">
              <a:rPr lang="nl-NL" smtClean="0"/>
              <a:t>‹nr.›</a:t>
            </a:fld>
            <a:endParaRPr lang="nl-NL"/>
          </a:p>
        </p:txBody>
      </p:sp>
    </p:spTree>
    <p:extLst>
      <p:ext uri="{BB962C8B-B14F-4D97-AF65-F5344CB8AC3E}">
        <p14:creationId xmlns:p14="http://schemas.microsoft.com/office/powerpoint/2010/main" val="334210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1253A-46DF-4870-ACB2-CA3BF8FB82A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CF5EC62-5878-482A-84B4-B2FEF2742D2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ADA210-89D9-4FDD-AE27-5A44A54F9D8E}"/>
              </a:ext>
            </a:extLst>
          </p:cNvPr>
          <p:cNvSpPr>
            <a:spLocks noGrp="1"/>
          </p:cNvSpPr>
          <p:nvPr>
            <p:ph type="dt" sz="half" idx="10"/>
          </p:nvPr>
        </p:nvSpPr>
        <p:spPr/>
        <p:txBody>
          <a:bodyPr/>
          <a:lstStyle/>
          <a:p>
            <a:fld id="{5148F706-35A1-41A9-83BA-D98CEA51EAA6}" type="datetimeFigureOut">
              <a:rPr lang="nl-NL" smtClean="0"/>
              <a:t>7-5-2020</a:t>
            </a:fld>
            <a:endParaRPr lang="nl-NL"/>
          </a:p>
        </p:txBody>
      </p:sp>
      <p:sp>
        <p:nvSpPr>
          <p:cNvPr id="5" name="Tijdelijke aanduiding voor voettekst 4">
            <a:extLst>
              <a:ext uri="{FF2B5EF4-FFF2-40B4-BE49-F238E27FC236}">
                <a16:creationId xmlns:a16="http://schemas.microsoft.com/office/drawing/2014/main" id="{B8D872A4-8911-47E8-82E9-E68B912572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C193CE-459D-469B-8A63-33ECF7323624}"/>
              </a:ext>
            </a:extLst>
          </p:cNvPr>
          <p:cNvSpPr>
            <a:spLocks noGrp="1"/>
          </p:cNvSpPr>
          <p:nvPr>
            <p:ph type="sldNum" sz="quarter" idx="12"/>
          </p:nvPr>
        </p:nvSpPr>
        <p:spPr/>
        <p:txBody>
          <a:bodyPr/>
          <a:lstStyle/>
          <a:p>
            <a:fld id="{91BE12C4-72F8-42B1-AD1C-F894F9C77CBE}" type="slidenum">
              <a:rPr lang="nl-NL" smtClean="0"/>
              <a:t>‹nr.›</a:t>
            </a:fld>
            <a:endParaRPr lang="nl-NL"/>
          </a:p>
        </p:txBody>
      </p:sp>
    </p:spTree>
    <p:extLst>
      <p:ext uri="{BB962C8B-B14F-4D97-AF65-F5344CB8AC3E}">
        <p14:creationId xmlns:p14="http://schemas.microsoft.com/office/powerpoint/2010/main" val="98378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85CF73-1C99-4357-9C37-9E651BDE8F6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BD55EF1-60B5-4C5F-8A56-4BC2B1A6D2B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434E7A0-AC27-4D82-BE2F-ADBE58C5AA0A}"/>
              </a:ext>
            </a:extLst>
          </p:cNvPr>
          <p:cNvSpPr>
            <a:spLocks noGrp="1"/>
          </p:cNvSpPr>
          <p:nvPr>
            <p:ph type="dt" sz="half" idx="10"/>
          </p:nvPr>
        </p:nvSpPr>
        <p:spPr/>
        <p:txBody>
          <a:bodyPr/>
          <a:lstStyle/>
          <a:p>
            <a:fld id="{5148F706-35A1-41A9-83BA-D98CEA51EAA6}" type="datetimeFigureOut">
              <a:rPr lang="nl-NL" smtClean="0"/>
              <a:t>7-5-2020</a:t>
            </a:fld>
            <a:endParaRPr lang="nl-NL"/>
          </a:p>
        </p:txBody>
      </p:sp>
      <p:sp>
        <p:nvSpPr>
          <p:cNvPr id="5" name="Tijdelijke aanduiding voor voettekst 4">
            <a:extLst>
              <a:ext uri="{FF2B5EF4-FFF2-40B4-BE49-F238E27FC236}">
                <a16:creationId xmlns:a16="http://schemas.microsoft.com/office/drawing/2014/main" id="{6701689E-B2D5-42A3-89E0-93350EEC35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F345C9-9FD4-4D91-9D0C-0C81E33827A1}"/>
              </a:ext>
            </a:extLst>
          </p:cNvPr>
          <p:cNvSpPr>
            <a:spLocks noGrp="1"/>
          </p:cNvSpPr>
          <p:nvPr>
            <p:ph type="sldNum" sz="quarter" idx="12"/>
          </p:nvPr>
        </p:nvSpPr>
        <p:spPr/>
        <p:txBody>
          <a:bodyPr/>
          <a:lstStyle/>
          <a:p>
            <a:fld id="{91BE12C4-72F8-42B1-AD1C-F894F9C77CBE}" type="slidenum">
              <a:rPr lang="nl-NL" smtClean="0"/>
              <a:t>‹nr.›</a:t>
            </a:fld>
            <a:endParaRPr lang="nl-NL"/>
          </a:p>
        </p:txBody>
      </p:sp>
    </p:spTree>
    <p:extLst>
      <p:ext uri="{BB962C8B-B14F-4D97-AF65-F5344CB8AC3E}">
        <p14:creationId xmlns:p14="http://schemas.microsoft.com/office/powerpoint/2010/main" val="366722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741D3-0B6C-4D08-BD86-EC981BBD0D2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CEE6B1C-575A-4F6B-A934-BA8F0DBCA49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22588A-8A5D-45E4-A68E-A5CCFBFDA382}"/>
              </a:ext>
            </a:extLst>
          </p:cNvPr>
          <p:cNvSpPr>
            <a:spLocks noGrp="1"/>
          </p:cNvSpPr>
          <p:nvPr>
            <p:ph type="dt" sz="half" idx="10"/>
          </p:nvPr>
        </p:nvSpPr>
        <p:spPr/>
        <p:txBody>
          <a:bodyPr/>
          <a:lstStyle/>
          <a:p>
            <a:fld id="{5148F706-35A1-41A9-83BA-D98CEA51EAA6}" type="datetimeFigureOut">
              <a:rPr lang="nl-NL" smtClean="0"/>
              <a:t>7-5-2020</a:t>
            </a:fld>
            <a:endParaRPr lang="nl-NL"/>
          </a:p>
        </p:txBody>
      </p:sp>
      <p:sp>
        <p:nvSpPr>
          <p:cNvPr id="5" name="Tijdelijke aanduiding voor voettekst 4">
            <a:extLst>
              <a:ext uri="{FF2B5EF4-FFF2-40B4-BE49-F238E27FC236}">
                <a16:creationId xmlns:a16="http://schemas.microsoft.com/office/drawing/2014/main" id="{0ACF9163-12F0-4AE5-9620-6F200EA312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22CC3F1-6D08-476B-8226-1D1288CA52DB}"/>
              </a:ext>
            </a:extLst>
          </p:cNvPr>
          <p:cNvSpPr>
            <a:spLocks noGrp="1"/>
          </p:cNvSpPr>
          <p:nvPr>
            <p:ph type="sldNum" sz="quarter" idx="12"/>
          </p:nvPr>
        </p:nvSpPr>
        <p:spPr/>
        <p:txBody>
          <a:bodyPr/>
          <a:lstStyle/>
          <a:p>
            <a:fld id="{91BE12C4-72F8-42B1-AD1C-F894F9C77CBE}" type="slidenum">
              <a:rPr lang="nl-NL" smtClean="0"/>
              <a:t>‹nr.›</a:t>
            </a:fld>
            <a:endParaRPr lang="nl-NL"/>
          </a:p>
        </p:txBody>
      </p:sp>
    </p:spTree>
    <p:extLst>
      <p:ext uri="{BB962C8B-B14F-4D97-AF65-F5344CB8AC3E}">
        <p14:creationId xmlns:p14="http://schemas.microsoft.com/office/powerpoint/2010/main" val="209758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ED468C-B956-46B2-A281-789AC92B087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7078EDB-9A40-4873-AF91-9DB9480C04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107B060-5755-493C-AD2B-E0A352705E01}"/>
              </a:ext>
            </a:extLst>
          </p:cNvPr>
          <p:cNvSpPr>
            <a:spLocks noGrp="1"/>
          </p:cNvSpPr>
          <p:nvPr>
            <p:ph type="dt" sz="half" idx="10"/>
          </p:nvPr>
        </p:nvSpPr>
        <p:spPr/>
        <p:txBody>
          <a:bodyPr/>
          <a:lstStyle/>
          <a:p>
            <a:fld id="{5148F706-35A1-41A9-83BA-D98CEA51EAA6}" type="datetimeFigureOut">
              <a:rPr lang="nl-NL" smtClean="0"/>
              <a:t>7-5-2020</a:t>
            </a:fld>
            <a:endParaRPr lang="nl-NL"/>
          </a:p>
        </p:txBody>
      </p:sp>
      <p:sp>
        <p:nvSpPr>
          <p:cNvPr id="5" name="Tijdelijke aanduiding voor voettekst 4">
            <a:extLst>
              <a:ext uri="{FF2B5EF4-FFF2-40B4-BE49-F238E27FC236}">
                <a16:creationId xmlns:a16="http://schemas.microsoft.com/office/drawing/2014/main" id="{D8360DA0-3C7C-4018-BA61-5E57321BB9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F1698D-BED4-4FEF-9438-48A4C0E12BE2}"/>
              </a:ext>
            </a:extLst>
          </p:cNvPr>
          <p:cNvSpPr>
            <a:spLocks noGrp="1"/>
          </p:cNvSpPr>
          <p:nvPr>
            <p:ph type="sldNum" sz="quarter" idx="12"/>
          </p:nvPr>
        </p:nvSpPr>
        <p:spPr/>
        <p:txBody>
          <a:bodyPr/>
          <a:lstStyle/>
          <a:p>
            <a:fld id="{91BE12C4-72F8-42B1-AD1C-F894F9C77CBE}" type="slidenum">
              <a:rPr lang="nl-NL" smtClean="0"/>
              <a:t>‹nr.›</a:t>
            </a:fld>
            <a:endParaRPr lang="nl-NL"/>
          </a:p>
        </p:txBody>
      </p:sp>
    </p:spTree>
    <p:extLst>
      <p:ext uri="{BB962C8B-B14F-4D97-AF65-F5344CB8AC3E}">
        <p14:creationId xmlns:p14="http://schemas.microsoft.com/office/powerpoint/2010/main" val="410789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C814C-3E58-430B-B6AE-8CB1E938F1B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C44EEF3-3F7A-4AB6-A6E1-69EE6311CCC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5D57A50-1FA9-403E-A0C1-CB5756D7AD5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AC5DAEA-90B5-4D3C-A7D7-E69D9105095D}"/>
              </a:ext>
            </a:extLst>
          </p:cNvPr>
          <p:cNvSpPr>
            <a:spLocks noGrp="1"/>
          </p:cNvSpPr>
          <p:nvPr>
            <p:ph type="dt" sz="half" idx="10"/>
          </p:nvPr>
        </p:nvSpPr>
        <p:spPr/>
        <p:txBody>
          <a:bodyPr/>
          <a:lstStyle/>
          <a:p>
            <a:fld id="{5148F706-35A1-41A9-83BA-D98CEA51EAA6}" type="datetimeFigureOut">
              <a:rPr lang="nl-NL" smtClean="0"/>
              <a:t>7-5-2020</a:t>
            </a:fld>
            <a:endParaRPr lang="nl-NL"/>
          </a:p>
        </p:txBody>
      </p:sp>
      <p:sp>
        <p:nvSpPr>
          <p:cNvPr id="6" name="Tijdelijke aanduiding voor voettekst 5">
            <a:extLst>
              <a:ext uri="{FF2B5EF4-FFF2-40B4-BE49-F238E27FC236}">
                <a16:creationId xmlns:a16="http://schemas.microsoft.com/office/drawing/2014/main" id="{48A6CF47-E7D5-465A-8FC4-4D9EE1EFEC0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A338C65-7E15-42FF-A1A0-D1F2C1EE9ECB}"/>
              </a:ext>
            </a:extLst>
          </p:cNvPr>
          <p:cNvSpPr>
            <a:spLocks noGrp="1"/>
          </p:cNvSpPr>
          <p:nvPr>
            <p:ph type="sldNum" sz="quarter" idx="12"/>
          </p:nvPr>
        </p:nvSpPr>
        <p:spPr/>
        <p:txBody>
          <a:bodyPr/>
          <a:lstStyle/>
          <a:p>
            <a:fld id="{91BE12C4-72F8-42B1-AD1C-F894F9C77CBE}" type="slidenum">
              <a:rPr lang="nl-NL" smtClean="0"/>
              <a:t>‹nr.›</a:t>
            </a:fld>
            <a:endParaRPr lang="nl-NL"/>
          </a:p>
        </p:txBody>
      </p:sp>
    </p:spTree>
    <p:extLst>
      <p:ext uri="{BB962C8B-B14F-4D97-AF65-F5344CB8AC3E}">
        <p14:creationId xmlns:p14="http://schemas.microsoft.com/office/powerpoint/2010/main" val="404431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DF54F-5D48-4C17-8343-00FB482FC5D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68329B3-01FE-434B-A343-CCFA3A1425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C9F85C-0B91-47A0-90EA-C2E71BBE3AD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E7956A4-1366-43F5-9F2B-1950FCD730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6F81C3B-9100-4B3D-A839-22735829719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558A907-6FAF-4C56-9163-5C17F44DE253}"/>
              </a:ext>
            </a:extLst>
          </p:cNvPr>
          <p:cNvSpPr>
            <a:spLocks noGrp="1"/>
          </p:cNvSpPr>
          <p:nvPr>
            <p:ph type="dt" sz="half" idx="10"/>
          </p:nvPr>
        </p:nvSpPr>
        <p:spPr/>
        <p:txBody>
          <a:bodyPr/>
          <a:lstStyle/>
          <a:p>
            <a:fld id="{5148F706-35A1-41A9-83BA-D98CEA51EAA6}" type="datetimeFigureOut">
              <a:rPr lang="nl-NL" smtClean="0"/>
              <a:t>7-5-2020</a:t>
            </a:fld>
            <a:endParaRPr lang="nl-NL"/>
          </a:p>
        </p:txBody>
      </p:sp>
      <p:sp>
        <p:nvSpPr>
          <p:cNvPr id="8" name="Tijdelijke aanduiding voor voettekst 7">
            <a:extLst>
              <a:ext uri="{FF2B5EF4-FFF2-40B4-BE49-F238E27FC236}">
                <a16:creationId xmlns:a16="http://schemas.microsoft.com/office/drawing/2014/main" id="{F774EDFE-1D69-4840-9A5B-C340AA11F5C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BB43CB6-FCDF-4A80-8660-C702055D6FBA}"/>
              </a:ext>
            </a:extLst>
          </p:cNvPr>
          <p:cNvSpPr>
            <a:spLocks noGrp="1"/>
          </p:cNvSpPr>
          <p:nvPr>
            <p:ph type="sldNum" sz="quarter" idx="12"/>
          </p:nvPr>
        </p:nvSpPr>
        <p:spPr/>
        <p:txBody>
          <a:bodyPr/>
          <a:lstStyle/>
          <a:p>
            <a:fld id="{91BE12C4-72F8-42B1-AD1C-F894F9C77CBE}" type="slidenum">
              <a:rPr lang="nl-NL" smtClean="0"/>
              <a:t>‹nr.›</a:t>
            </a:fld>
            <a:endParaRPr lang="nl-NL"/>
          </a:p>
        </p:txBody>
      </p:sp>
    </p:spTree>
    <p:extLst>
      <p:ext uri="{BB962C8B-B14F-4D97-AF65-F5344CB8AC3E}">
        <p14:creationId xmlns:p14="http://schemas.microsoft.com/office/powerpoint/2010/main" val="148988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62EE4-432A-4C75-9366-32F8782EDE0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1EA08D9-3AE1-4139-A43F-0F6A6DE52B17}"/>
              </a:ext>
            </a:extLst>
          </p:cNvPr>
          <p:cNvSpPr>
            <a:spLocks noGrp="1"/>
          </p:cNvSpPr>
          <p:nvPr>
            <p:ph type="dt" sz="half" idx="10"/>
          </p:nvPr>
        </p:nvSpPr>
        <p:spPr/>
        <p:txBody>
          <a:bodyPr/>
          <a:lstStyle/>
          <a:p>
            <a:fld id="{5148F706-35A1-41A9-83BA-D98CEA51EAA6}" type="datetimeFigureOut">
              <a:rPr lang="nl-NL" smtClean="0"/>
              <a:t>7-5-2020</a:t>
            </a:fld>
            <a:endParaRPr lang="nl-NL"/>
          </a:p>
        </p:txBody>
      </p:sp>
      <p:sp>
        <p:nvSpPr>
          <p:cNvPr id="4" name="Tijdelijke aanduiding voor voettekst 3">
            <a:extLst>
              <a:ext uri="{FF2B5EF4-FFF2-40B4-BE49-F238E27FC236}">
                <a16:creationId xmlns:a16="http://schemas.microsoft.com/office/drawing/2014/main" id="{882EB4D5-B808-4204-B08A-3BB1221571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85414D6-4091-4FF8-8166-78131564E8AA}"/>
              </a:ext>
            </a:extLst>
          </p:cNvPr>
          <p:cNvSpPr>
            <a:spLocks noGrp="1"/>
          </p:cNvSpPr>
          <p:nvPr>
            <p:ph type="sldNum" sz="quarter" idx="12"/>
          </p:nvPr>
        </p:nvSpPr>
        <p:spPr/>
        <p:txBody>
          <a:bodyPr/>
          <a:lstStyle/>
          <a:p>
            <a:fld id="{91BE12C4-72F8-42B1-AD1C-F894F9C77CBE}" type="slidenum">
              <a:rPr lang="nl-NL" smtClean="0"/>
              <a:t>‹nr.›</a:t>
            </a:fld>
            <a:endParaRPr lang="nl-NL"/>
          </a:p>
        </p:txBody>
      </p:sp>
    </p:spTree>
    <p:extLst>
      <p:ext uri="{BB962C8B-B14F-4D97-AF65-F5344CB8AC3E}">
        <p14:creationId xmlns:p14="http://schemas.microsoft.com/office/powerpoint/2010/main" val="73089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5FAA9A8-EDAD-4E19-B2CA-6BD408EC2A93}"/>
              </a:ext>
            </a:extLst>
          </p:cNvPr>
          <p:cNvSpPr>
            <a:spLocks noGrp="1"/>
          </p:cNvSpPr>
          <p:nvPr>
            <p:ph type="dt" sz="half" idx="10"/>
          </p:nvPr>
        </p:nvSpPr>
        <p:spPr/>
        <p:txBody>
          <a:bodyPr/>
          <a:lstStyle/>
          <a:p>
            <a:fld id="{5148F706-35A1-41A9-83BA-D98CEA51EAA6}" type="datetimeFigureOut">
              <a:rPr lang="nl-NL" smtClean="0"/>
              <a:t>7-5-2020</a:t>
            </a:fld>
            <a:endParaRPr lang="nl-NL"/>
          </a:p>
        </p:txBody>
      </p:sp>
      <p:sp>
        <p:nvSpPr>
          <p:cNvPr id="3" name="Tijdelijke aanduiding voor voettekst 2">
            <a:extLst>
              <a:ext uri="{FF2B5EF4-FFF2-40B4-BE49-F238E27FC236}">
                <a16:creationId xmlns:a16="http://schemas.microsoft.com/office/drawing/2014/main" id="{1F8D35A4-C801-4084-B749-408D897CD0E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F8A17B9-121C-4644-AFDE-38BB9F37471F}"/>
              </a:ext>
            </a:extLst>
          </p:cNvPr>
          <p:cNvSpPr>
            <a:spLocks noGrp="1"/>
          </p:cNvSpPr>
          <p:nvPr>
            <p:ph type="sldNum" sz="quarter" idx="12"/>
          </p:nvPr>
        </p:nvSpPr>
        <p:spPr/>
        <p:txBody>
          <a:bodyPr/>
          <a:lstStyle/>
          <a:p>
            <a:fld id="{91BE12C4-72F8-42B1-AD1C-F894F9C77CBE}" type="slidenum">
              <a:rPr lang="nl-NL" smtClean="0"/>
              <a:t>‹nr.›</a:t>
            </a:fld>
            <a:endParaRPr lang="nl-NL"/>
          </a:p>
        </p:txBody>
      </p:sp>
    </p:spTree>
    <p:extLst>
      <p:ext uri="{BB962C8B-B14F-4D97-AF65-F5344CB8AC3E}">
        <p14:creationId xmlns:p14="http://schemas.microsoft.com/office/powerpoint/2010/main" val="402135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AA701-656C-4B60-90FC-C3E91725930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77A2BAA-AE73-43CB-BE56-24F311EBE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DFCFF88-50A3-4D1A-A21A-7C517CCE9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3B7C346-CB78-4C9C-9B40-F4055FA2BA22}"/>
              </a:ext>
            </a:extLst>
          </p:cNvPr>
          <p:cNvSpPr>
            <a:spLocks noGrp="1"/>
          </p:cNvSpPr>
          <p:nvPr>
            <p:ph type="dt" sz="half" idx="10"/>
          </p:nvPr>
        </p:nvSpPr>
        <p:spPr/>
        <p:txBody>
          <a:bodyPr/>
          <a:lstStyle/>
          <a:p>
            <a:fld id="{5148F706-35A1-41A9-83BA-D98CEA51EAA6}" type="datetimeFigureOut">
              <a:rPr lang="nl-NL" smtClean="0"/>
              <a:t>7-5-2020</a:t>
            </a:fld>
            <a:endParaRPr lang="nl-NL"/>
          </a:p>
        </p:txBody>
      </p:sp>
      <p:sp>
        <p:nvSpPr>
          <p:cNvPr id="6" name="Tijdelijke aanduiding voor voettekst 5">
            <a:extLst>
              <a:ext uri="{FF2B5EF4-FFF2-40B4-BE49-F238E27FC236}">
                <a16:creationId xmlns:a16="http://schemas.microsoft.com/office/drawing/2014/main" id="{DFF730AD-B0BD-4115-B20C-C4C030CB31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B1D14B9-59A6-40B6-91C7-0A5958D07E83}"/>
              </a:ext>
            </a:extLst>
          </p:cNvPr>
          <p:cNvSpPr>
            <a:spLocks noGrp="1"/>
          </p:cNvSpPr>
          <p:nvPr>
            <p:ph type="sldNum" sz="quarter" idx="12"/>
          </p:nvPr>
        </p:nvSpPr>
        <p:spPr/>
        <p:txBody>
          <a:bodyPr/>
          <a:lstStyle/>
          <a:p>
            <a:fld id="{91BE12C4-72F8-42B1-AD1C-F894F9C77CBE}" type="slidenum">
              <a:rPr lang="nl-NL" smtClean="0"/>
              <a:t>‹nr.›</a:t>
            </a:fld>
            <a:endParaRPr lang="nl-NL"/>
          </a:p>
        </p:txBody>
      </p:sp>
    </p:spTree>
    <p:extLst>
      <p:ext uri="{BB962C8B-B14F-4D97-AF65-F5344CB8AC3E}">
        <p14:creationId xmlns:p14="http://schemas.microsoft.com/office/powerpoint/2010/main" val="10911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FFA2B-6F1F-4575-A5B1-986610C07E2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9113FC6-5FBE-43D5-8D32-07AA3C2179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94FE5CC-9038-464D-A6C0-A44476D4A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62D766D-0828-4E78-B713-316D878B7CFB}"/>
              </a:ext>
            </a:extLst>
          </p:cNvPr>
          <p:cNvSpPr>
            <a:spLocks noGrp="1"/>
          </p:cNvSpPr>
          <p:nvPr>
            <p:ph type="dt" sz="half" idx="10"/>
          </p:nvPr>
        </p:nvSpPr>
        <p:spPr/>
        <p:txBody>
          <a:bodyPr/>
          <a:lstStyle/>
          <a:p>
            <a:fld id="{5148F706-35A1-41A9-83BA-D98CEA51EAA6}" type="datetimeFigureOut">
              <a:rPr lang="nl-NL" smtClean="0"/>
              <a:t>7-5-2020</a:t>
            </a:fld>
            <a:endParaRPr lang="nl-NL"/>
          </a:p>
        </p:txBody>
      </p:sp>
      <p:sp>
        <p:nvSpPr>
          <p:cNvPr id="6" name="Tijdelijke aanduiding voor voettekst 5">
            <a:extLst>
              <a:ext uri="{FF2B5EF4-FFF2-40B4-BE49-F238E27FC236}">
                <a16:creationId xmlns:a16="http://schemas.microsoft.com/office/drawing/2014/main" id="{365717F9-02DD-44DD-859C-962D7D5A34B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BCFE4FF-C5F9-482B-AD36-E68D84AB2C0F}"/>
              </a:ext>
            </a:extLst>
          </p:cNvPr>
          <p:cNvSpPr>
            <a:spLocks noGrp="1"/>
          </p:cNvSpPr>
          <p:nvPr>
            <p:ph type="sldNum" sz="quarter" idx="12"/>
          </p:nvPr>
        </p:nvSpPr>
        <p:spPr/>
        <p:txBody>
          <a:bodyPr/>
          <a:lstStyle/>
          <a:p>
            <a:fld id="{91BE12C4-72F8-42B1-AD1C-F894F9C77CBE}" type="slidenum">
              <a:rPr lang="nl-NL" smtClean="0"/>
              <a:t>‹nr.›</a:t>
            </a:fld>
            <a:endParaRPr lang="nl-NL"/>
          </a:p>
        </p:txBody>
      </p:sp>
    </p:spTree>
    <p:extLst>
      <p:ext uri="{BB962C8B-B14F-4D97-AF65-F5344CB8AC3E}">
        <p14:creationId xmlns:p14="http://schemas.microsoft.com/office/powerpoint/2010/main" val="160256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B744C25-E7B9-4276-8A11-EAAFBA0C0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27480C0-4AEE-4F46-A279-CF238468ED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E92BE1-3AF8-463F-8C4C-848196085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8F706-35A1-41A9-83BA-D98CEA51EAA6}" type="datetimeFigureOut">
              <a:rPr lang="nl-NL" smtClean="0"/>
              <a:t>7-5-2020</a:t>
            </a:fld>
            <a:endParaRPr lang="nl-NL"/>
          </a:p>
        </p:txBody>
      </p:sp>
      <p:sp>
        <p:nvSpPr>
          <p:cNvPr id="5" name="Tijdelijke aanduiding voor voettekst 4">
            <a:extLst>
              <a:ext uri="{FF2B5EF4-FFF2-40B4-BE49-F238E27FC236}">
                <a16:creationId xmlns:a16="http://schemas.microsoft.com/office/drawing/2014/main" id="{7B7DC1E2-EBDD-432A-9036-AB62CF37C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4419954-A694-4A00-8FB7-3845DD6F52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E12C4-72F8-42B1-AD1C-F894F9C77CBE}" type="slidenum">
              <a:rPr lang="nl-NL" smtClean="0"/>
              <a:t>‹nr.›</a:t>
            </a:fld>
            <a:endParaRPr lang="nl-NL"/>
          </a:p>
        </p:txBody>
      </p:sp>
    </p:spTree>
    <p:extLst>
      <p:ext uri="{BB962C8B-B14F-4D97-AF65-F5344CB8AC3E}">
        <p14:creationId xmlns:p14="http://schemas.microsoft.com/office/powerpoint/2010/main" val="2315953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youtube.com/watch?v=aN7dGz6NH5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4F249-5295-4AE9-9E4D-03202C0718A7}"/>
              </a:ext>
            </a:extLst>
          </p:cNvPr>
          <p:cNvSpPr>
            <a:spLocks noGrp="1"/>
          </p:cNvSpPr>
          <p:nvPr>
            <p:ph type="ctrTitle"/>
          </p:nvPr>
        </p:nvSpPr>
        <p:spPr>
          <a:xfrm>
            <a:off x="1524000" y="1122363"/>
            <a:ext cx="9144000" cy="1154112"/>
          </a:xfrm>
        </p:spPr>
        <p:txBody>
          <a:bodyPr/>
          <a:lstStyle/>
          <a:p>
            <a:r>
              <a:rPr lang="nl-NL" dirty="0"/>
              <a:t>Bonhoeffer  1906 - 1945</a:t>
            </a:r>
          </a:p>
        </p:txBody>
      </p:sp>
      <p:sp>
        <p:nvSpPr>
          <p:cNvPr id="3" name="Ondertitel 2">
            <a:extLst>
              <a:ext uri="{FF2B5EF4-FFF2-40B4-BE49-F238E27FC236}">
                <a16:creationId xmlns:a16="http://schemas.microsoft.com/office/drawing/2014/main" id="{7F7D6D51-A559-4CDC-9617-0FC3028EDAC7}"/>
              </a:ext>
            </a:extLst>
          </p:cNvPr>
          <p:cNvSpPr>
            <a:spLocks noGrp="1"/>
          </p:cNvSpPr>
          <p:nvPr>
            <p:ph type="subTitle" idx="1"/>
          </p:nvPr>
        </p:nvSpPr>
        <p:spPr>
          <a:xfrm>
            <a:off x="1524000" y="5299364"/>
            <a:ext cx="9144000" cy="716972"/>
          </a:xfrm>
        </p:spPr>
        <p:txBody>
          <a:bodyPr>
            <a:noAutofit/>
          </a:bodyPr>
          <a:lstStyle/>
          <a:p>
            <a:r>
              <a:rPr lang="nl-NL" sz="3200" dirty="0"/>
              <a:t>Geloof en vrijheid</a:t>
            </a:r>
          </a:p>
        </p:txBody>
      </p:sp>
      <p:pic>
        <p:nvPicPr>
          <p:cNvPr id="4" name="Afbeelding 3" descr="Door goede machten stil en trouw omgeven' | Mannenkoor Harpe ...">
            <a:extLst>
              <a:ext uri="{FF2B5EF4-FFF2-40B4-BE49-F238E27FC236}">
                <a16:creationId xmlns:a16="http://schemas.microsoft.com/office/drawing/2014/main" id="{ED2504B9-11B9-452D-9901-4E7C921AD1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24437" y="2570018"/>
            <a:ext cx="2143125" cy="2133600"/>
          </a:xfrm>
          <a:prstGeom prst="rect">
            <a:avLst/>
          </a:prstGeom>
          <a:noFill/>
          <a:ln>
            <a:noFill/>
          </a:ln>
        </p:spPr>
      </p:pic>
    </p:spTree>
    <p:extLst>
      <p:ext uri="{BB962C8B-B14F-4D97-AF65-F5344CB8AC3E}">
        <p14:creationId xmlns:p14="http://schemas.microsoft.com/office/powerpoint/2010/main" val="1935473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EEF4D71-E51E-4074-8940-EBAA18AEB6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8535" y="4353790"/>
            <a:ext cx="1838757" cy="213179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F355BDAD-4D83-4DE6-8C1B-541989878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77" y="235744"/>
            <a:ext cx="20955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 ">
            <a:extLst>
              <a:ext uri="{FF2B5EF4-FFF2-40B4-BE49-F238E27FC236}">
                <a16:creationId xmlns:a16="http://schemas.microsoft.com/office/drawing/2014/main" id="{0CB0BC5F-2C4F-4CE7-A2DC-B1357C8AF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36" y="2340985"/>
            <a:ext cx="1838757" cy="1838757"/>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90261072-B176-419F-9CA3-78336AA4255A}"/>
              </a:ext>
            </a:extLst>
          </p:cNvPr>
          <p:cNvSpPr txBox="1"/>
          <p:nvPr/>
        </p:nvSpPr>
        <p:spPr>
          <a:xfrm>
            <a:off x="3823855" y="488373"/>
            <a:ext cx="7695768" cy="6247864"/>
          </a:xfrm>
          <a:prstGeom prst="rect">
            <a:avLst/>
          </a:prstGeom>
          <a:noFill/>
        </p:spPr>
        <p:txBody>
          <a:bodyPr wrap="square" rtlCol="0">
            <a:spAutoFit/>
          </a:bodyPr>
          <a:lstStyle/>
          <a:p>
            <a:r>
              <a:rPr lang="nl-NL" sz="2400" dirty="0"/>
              <a:t>Reis naar USA met grote impact 1931</a:t>
            </a:r>
          </a:p>
          <a:p>
            <a:endParaRPr lang="nl-NL" dirty="0"/>
          </a:p>
          <a:p>
            <a:r>
              <a:rPr lang="nl-NL" sz="2000" dirty="0"/>
              <a:t>Voor studie naar New York.</a:t>
            </a:r>
          </a:p>
          <a:p>
            <a:r>
              <a:rPr lang="nl-NL" sz="2000" dirty="0"/>
              <a:t>Union Theological Seminary, progressief. Konden niets met zonde en vergeving.</a:t>
            </a:r>
          </a:p>
          <a:p>
            <a:endParaRPr lang="nl-NL" sz="2000" dirty="0"/>
          </a:p>
          <a:p>
            <a:r>
              <a:rPr lang="nl-NL" sz="2000" dirty="0"/>
              <a:t>Medestudent Fisher nam hem naar Abessynian Baptist Church in </a:t>
            </a:r>
            <a:r>
              <a:rPr lang="nl-NL" sz="2000" dirty="0" err="1"/>
              <a:t>Harlem</a:t>
            </a:r>
            <a:r>
              <a:rPr lang="nl-NL" sz="2000" dirty="0"/>
              <a:t>. Hier blank en zwart niet gescheiden. Predikant Powell: persoonlijke verlossing in Jezus en politieke strijd tegen racisme horen bij elkaar! (anders dan Luther en kerk Duitsland!)</a:t>
            </a:r>
          </a:p>
          <a:p>
            <a:endParaRPr lang="nl-NL" sz="2000" dirty="0"/>
          </a:p>
          <a:p>
            <a:r>
              <a:rPr lang="nl-NL" sz="2000" dirty="0"/>
              <a:t>Ontmoette Fransman Lasserre. Werden van vijanden vrienden. Hij was pacifist.</a:t>
            </a:r>
          </a:p>
          <a:p>
            <a:r>
              <a:rPr lang="nl-NL" sz="2000" dirty="0"/>
              <a:t>Hielden later samen lezingen over vrede. Heel de aarde is van God. Stimulans voor oecumene. Bergrede werd leidraad voor praktijk.</a:t>
            </a:r>
          </a:p>
          <a:p>
            <a:endParaRPr lang="nl-NL" sz="2000" dirty="0"/>
          </a:p>
          <a:p>
            <a:r>
              <a:rPr lang="nl-NL" sz="2000" dirty="0"/>
              <a:t>De periode grote invloed: van theoloog christen geworden</a:t>
            </a:r>
          </a:p>
          <a:p>
            <a:r>
              <a:rPr lang="nl-NL" sz="2000" dirty="0"/>
              <a:t>Hoogmoed afgelegd, Bijbel is persoonlijk woord tot jou, intens gebed, Bergrede niet als spiegel tot zondekennis, maar opdracht voor nu.</a:t>
            </a:r>
          </a:p>
          <a:p>
            <a:endParaRPr lang="nl-NL" dirty="0"/>
          </a:p>
        </p:txBody>
      </p:sp>
    </p:spTree>
    <p:extLst>
      <p:ext uri="{BB962C8B-B14F-4D97-AF65-F5344CB8AC3E}">
        <p14:creationId xmlns:p14="http://schemas.microsoft.com/office/powerpoint/2010/main" val="1548733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B0F66F-6B04-426F-BEF1-E0E1144DA69F}"/>
              </a:ext>
            </a:extLst>
          </p:cNvPr>
          <p:cNvSpPr>
            <a:spLocks noGrp="1"/>
          </p:cNvSpPr>
          <p:nvPr>
            <p:ph idx="1"/>
          </p:nvPr>
        </p:nvSpPr>
        <p:spPr>
          <a:xfrm>
            <a:off x="856647" y="420336"/>
            <a:ext cx="10429775" cy="5643580"/>
          </a:xfrm>
        </p:spPr>
        <p:txBody>
          <a:bodyPr>
            <a:normAutofit/>
          </a:bodyPr>
          <a:lstStyle/>
          <a:p>
            <a:r>
              <a:rPr lang="nl-NL" dirty="0"/>
              <a:t>1931 - 1933</a:t>
            </a:r>
          </a:p>
          <a:p>
            <a:r>
              <a:rPr lang="nl-NL" dirty="0"/>
              <a:t>Benoemd tot jeugdsecretaris bij de Wereldbond voor vriendschapsarbeid onder de kerken – voorloper van de Wereldraad van Kerken. Maakte zich sterk voor mondiale vrede en gerechtigheid. Dit ging in tegen opkomend nationaalsocialisme</a:t>
            </a:r>
          </a:p>
          <a:p>
            <a:r>
              <a:rPr lang="nl-NL" dirty="0"/>
              <a:t>Docent met een ander geluid aan universiteit.</a:t>
            </a:r>
          </a:p>
          <a:p>
            <a:r>
              <a:rPr lang="nl-NL" dirty="0"/>
              <a:t>Friedrich-Wilhelms-</a:t>
            </a:r>
            <a:r>
              <a:rPr lang="nl-NL" dirty="0" err="1"/>
              <a:t>Universität</a:t>
            </a:r>
            <a:r>
              <a:rPr lang="nl-NL" dirty="0"/>
              <a:t>,</a:t>
            </a:r>
          </a:p>
          <a:p>
            <a:r>
              <a:rPr lang="nl-NL" dirty="0"/>
              <a:t>Nu </a:t>
            </a:r>
            <a:r>
              <a:rPr lang="nl-NL" dirty="0" err="1"/>
              <a:t>Humboldt</a:t>
            </a:r>
            <a:r>
              <a:rPr lang="nl-NL" dirty="0"/>
              <a:t> </a:t>
            </a:r>
            <a:r>
              <a:rPr lang="nl-NL" dirty="0" err="1"/>
              <a:t>Universität</a:t>
            </a:r>
            <a:endParaRPr lang="nl-NL" dirty="0"/>
          </a:p>
          <a:p>
            <a:r>
              <a:rPr lang="nl-NL" dirty="0"/>
              <a:t>Niet vragen: hebben we God en kerk wel nodig, maar willen we ons laten gebruiken? God heeft ons nodig.</a:t>
            </a:r>
          </a:p>
          <a:p>
            <a:r>
              <a:rPr lang="nl-NL" dirty="0"/>
              <a:t>Word leerling van Christus en niet een (menselijk) leider (Hitler).</a:t>
            </a:r>
          </a:p>
        </p:txBody>
      </p:sp>
      <p:sp>
        <p:nvSpPr>
          <p:cNvPr id="2" name="AutoShape 2" descr="Hoofdgebouw van de Humboldtuniversiteit">
            <a:extLst>
              <a:ext uri="{FF2B5EF4-FFF2-40B4-BE49-F238E27FC236}">
                <a16:creationId xmlns:a16="http://schemas.microsoft.com/office/drawing/2014/main" id="{7BB7E4DC-BEAF-485E-9DA1-6C7CAC18B2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2" name="Picture 4" descr="Hoofdgebouw van de Humboldtuniversiteit">
            <a:extLst>
              <a:ext uri="{FF2B5EF4-FFF2-40B4-BE49-F238E27FC236}">
                <a16:creationId xmlns:a16="http://schemas.microsoft.com/office/drawing/2014/main" id="{715C836F-3626-4D72-AF13-3B3C68022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305" y="2671978"/>
            <a:ext cx="3502048" cy="151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437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8194" name="Picture 2" descr="Ingekleurde portretfoto van Adolf Hitler in 1933">
            <a:extLst>
              <a:ext uri="{FF2B5EF4-FFF2-40B4-BE49-F238E27FC236}">
                <a16:creationId xmlns:a16="http://schemas.microsoft.com/office/drawing/2014/main" id="{BFE1D9E4-1E00-4A9F-B2D4-E6FC7632FC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2382" y="737628"/>
            <a:ext cx="984738" cy="131051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88D9DD31-7DA2-4A65-914E-51D690F53EFF}"/>
              </a:ext>
            </a:extLst>
          </p:cNvPr>
          <p:cNvSpPr txBox="1"/>
          <p:nvPr/>
        </p:nvSpPr>
        <p:spPr>
          <a:xfrm>
            <a:off x="646351" y="514350"/>
            <a:ext cx="6492203" cy="5601533"/>
          </a:xfrm>
          <a:prstGeom prst="rect">
            <a:avLst/>
          </a:prstGeom>
          <a:noFill/>
        </p:spPr>
        <p:txBody>
          <a:bodyPr wrap="square" rtlCol="0">
            <a:spAutoFit/>
          </a:bodyPr>
          <a:lstStyle/>
          <a:p>
            <a:r>
              <a:rPr lang="nl-NL" sz="2000" dirty="0"/>
              <a:t>Hitler aan de macht 30 januari 1933</a:t>
            </a:r>
          </a:p>
          <a:p>
            <a:endParaRPr lang="nl-NL" sz="2000" dirty="0"/>
          </a:p>
          <a:p>
            <a:r>
              <a:rPr lang="nl-NL" sz="2000" dirty="0"/>
              <a:t>Hij begon al snel met maatregelen tegen joden.</a:t>
            </a:r>
          </a:p>
          <a:p>
            <a:r>
              <a:rPr lang="nl-NL" sz="2000" dirty="0"/>
              <a:t>Een overzicht:</a:t>
            </a:r>
          </a:p>
          <a:p>
            <a:r>
              <a:rPr lang="nl-NL" sz="2000" dirty="0"/>
              <a:t>1 april 1933, boycot van Joodse winkels</a:t>
            </a:r>
          </a:p>
          <a:p>
            <a:r>
              <a:rPr lang="nl-NL" sz="2000" dirty="0"/>
              <a:t>7 april 1933, ontslag van Joden uit openbare ambten</a:t>
            </a:r>
          </a:p>
          <a:p>
            <a:r>
              <a:rPr lang="nl-NL" sz="2000" dirty="0"/>
              <a:t>15 sept. 1935, afkondiging Neurenberger rassenwetten</a:t>
            </a:r>
          </a:p>
          <a:p>
            <a:r>
              <a:rPr lang="nl-NL" sz="2000" dirty="0"/>
              <a:t>5 okt. 1938, stempel “J” in het paspoort van Duitse Joden</a:t>
            </a:r>
          </a:p>
          <a:p>
            <a:r>
              <a:rPr lang="nl-NL" sz="2000" dirty="0"/>
              <a:t>9/10 nov. 1938, Kristallnacht: synagogen brandden</a:t>
            </a:r>
          </a:p>
          <a:p>
            <a:r>
              <a:rPr lang="nl-NL" sz="2000" dirty="0"/>
              <a:t>30 jan. 1939, Aankondiging van vernietiging Joodse ras</a:t>
            </a:r>
          </a:p>
          <a:p>
            <a:r>
              <a:rPr lang="nl-NL" sz="2000" dirty="0"/>
              <a:t>2 sept. 1941, Joden moeten een gele ster dragen</a:t>
            </a:r>
          </a:p>
          <a:p>
            <a:r>
              <a:rPr lang="nl-NL" sz="2000" dirty="0"/>
              <a:t>20 januari 1942 </a:t>
            </a:r>
            <a:r>
              <a:rPr lang="nl-NL" sz="2000" b="1" dirty="0" err="1"/>
              <a:t>Wannseeconferentie</a:t>
            </a:r>
            <a:r>
              <a:rPr lang="nl-NL" sz="2000" b="1" dirty="0"/>
              <a:t> </a:t>
            </a:r>
          </a:p>
          <a:p>
            <a:r>
              <a:rPr lang="nl-NL" sz="2000" dirty="0"/>
              <a:t>'definitieve oplossing’ </a:t>
            </a:r>
          </a:p>
          <a:p>
            <a:r>
              <a:rPr lang="nl-NL" sz="2000" dirty="0"/>
              <a:t>voor het 'Jodenvraagstuk’ </a:t>
            </a:r>
          </a:p>
          <a:p>
            <a:r>
              <a:rPr lang="nl-NL" sz="2000" dirty="0"/>
              <a:t>(Endlösung der </a:t>
            </a:r>
            <a:r>
              <a:rPr lang="nl-NL" sz="2000" dirty="0" err="1"/>
              <a:t>Judenfrage</a:t>
            </a:r>
            <a:r>
              <a:rPr lang="nl-NL" sz="2000" dirty="0"/>
              <a:t>). </a:t>
            </a:r>
          </a:p>
          <a:p>
            <a:r>
              <a:rPr lang="nl-NL" sz="2000" dirty="0"/>
              <a:t>Deportaties naar de </a:t>
            </a:r>
          </a:p>
          <a:p>
            <a:r>
              <a:rPr lang="nl-NL" sz="2000" dirty="0"/>
              <a:t>vernietigingskampen.</a:t>
            </a:r>
          </a:p>
          <a:p>
            <a:endParaRPr lang="nl-NL" dirty="0"/>
          </a:p>
        </p:txBody>
      </p:sp>
      <p:pic>
        <p:nvPicPr>
          <p:cNvPr id="8196" name="Picture 4">
            <a:extLst>
              <a:ext uri="{FF2B5EF4-FFF2-40B4-BE49-F238E27FC236}">
                <a16:creationId xmlns:a16="http://schemas.microsoft.com/office/drawing/2014/main" id="{4916A145-04DA-4FFB-8A75-F4C3FB913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393" y="4513118"/>
            <a:ext cx="24765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BCB4B253-FD4A-4B9A-BAF0-E5EDF3048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627" y="178026"/>
            <a:ext cx="4443557" cy="654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83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B0F66F-6B04-426F-BEF1-E0E1144DA69F}"/>
              </a:ext>
            </a:extLst>
          </p:cNvPr>
          <p:cNvSpPr>
            <a:spLocks noGrp="1"/>
          </p:cNvSpPr>
          <p:nvPr>
            <p:ph idx="1"/>
          </p:nvPr>
        </p:nvSpPr>
        <p:spPr>
          <a:xfrm>
            <a:off x="856647" y="420336"/>
            <a:ext cx="10429775" cy="5643580"/>
          </a:xfrm>
        </p:spPr>
        <p:txBody>
          <a:bodyPr>
            <a:normAutofit/>
          </a:bodyPr>
          <a:lstStyle/>
          <a:p>
            <a:r>
              <a:rPr lang="nl-NL" dirty="0"/>
              <a:t>Kerk en de Joden</a:t>
            </a:r>
          </a:p>
          <a:p>
            <a:r>
              <a:rPr lang="nl-NL" dirty="0"/>
              <a:t>Al heel vroeg zag Bonhoeffer dat Hitler een wolf was in (soms christelijke) schaapskleren.</a:t>
            </a:r>
          </a:p>
          <a:p>
            <a:r>
              <a:rPr lang="nl-NL" dirty="0"/>
              <a:t>Verzette zich tegen het aannemen van de Ariërparagraaf in de kerk.</a:t>
            </a:r>
          </a:p>
          <a:p>
            <a:r>
              <a:rPr lang="nl-NL" dirty="0"/>
              <a:t>Schreef: Die Kirche </a:t>
            </a:r>
            <a:r>
              <a:rPr lang="nl-NL" dirty="0" err="1"/>
              <a:t>vor</a:t>
            </a:r>
            <a:r>
              <a:rPr lang="nl-NL" dirty="0"/>
              <a:t> der </a:t>
            </a:r>
            <a:r>
              <a:rPr lang="nl-NL" dirty="0" err="1"/>
              <a:t>Judenfrage</a:t>
            </a:r>
            <a:r>
              <a:rPr lang="nl-NL" dirty="0"/>
              <a:t>. Hierin de bekende zin: slechtoffers van onder het wiel niet alleen helpen, ook </a:t>
            </a:r>
            <a:r>
              <a:rPr lang="nl-NL" b="1" dirty="0"/>
              <a:t>een spaak in het wiel steken</a:t>
            </a:r>
            <a:r>
              <a:rPr lang="nl-NL" dirty="0"/>
              <a:t>. Dit ging veel geestverwanten te ver!</a:t>
            </a:r>
          </a:p>
          <a:p>
            <a:r>
              <a:rPr lang="nl-NL" dirty="0"/>
              <a:t>Kerk Duitsland overheerst door de Deutsche Christen, deze ging mee met opvattingen van Hitler, accepteerde de Ariërparagraaf.</a:t>
            </a:r>
          </a:p>
          <a:p>
            <a:r>
              <a:rPr lang="nl-NL" dirty="0"/>
              <a:t>Protestbrief hiertegen aanvaard werd door 2000 predikanten ondertekend. Men richtte de </a:t>
            </a:r>
            <a:r>
              <a:rPr lang="nl-NL" dirty="0" err="1"/>
              <a:t>Pfarrernotbund</a:t>
            </a:r>
            <a:r>
              <a:rPr lang="nl-NL" dirty="0"/>
              <a:t> op.</a:t>
            </a:r>
          </a:p>
          <a:p>
            <a:endParaRPr lang="nl-NL" dirty="0"/>
          </a:p>
        </p:txBody>
      </p:sp>
    </p:spTree>
    <p:extLst>
      <p:ext uri="{BB962C8B-B14F-4D97-AF65-F5344CB8AC3E}">
        <p14:creationId xmlns:p14="http://schemas.microsoft.com/office/powerpoint/2010/main" val="19311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B0F66F-6B04-426F-BEF1-E0E1144DA69F}"/>
              </a:ext>
            </a:extLst>
          </p:cNvPr>
          <p:cNvSpPr>
            <a:spLocks noGrp="1"/>
          </p:cNvSpPr>
          <p:nvPr>
            <p:ph idx="1"/>
          </p:nvPr>
        </p:nvSpPr>
        <p:spPr>
          <a:xfrm>
            <a:off x="758537" y="935182"/>
            <a:ext cx="10952018" cy="4935682"/>
          </a:xfrm>
        </p:spPr>
        <p:txBody>
          <a:bodyPr>
            <a:normAutofit/>
          </a:bodyPr>
          <a:lstStyle/>
          <a:p>
            <a:r>
              <a:rPr lang="nl-NL" dirty="0"/>
              <a:t>                                   Bekennende Kirche</a:t>
            </a:r>
          </a:p>
          <a:p>
            <a:pPr algn="ctr"/>
            <a:endParaRPr lang="nl-NL" dirty="0"/>
          </a:p>
        </p:txBody>
      </p:sp>
      <p:sp>
        <p:nvSpPr>
          <p:cNvPr id="2" name="Rechthoek 1">
            <a:extLst>
              <a:ext uri="{FF2B5EF4-FFF2-40B4-BE49-F238E27FC236}">
                <a16:creationId xmlns:a16="http://schemas.microsoft.com/office/drawing/2014/main" id="{1C7EED8C-B24F-4BB1-AF2E-6A4B6A5A86BE}"/>
              </a:ext>
            </a:extLst>
          </p:cNvPr>
          <p:cNvSpPr/>
          <p:nvPr/>
        </p:nvSpPr>
        <p:spPr>
          <a:xfrm>
            <a:off x="3048000" y="1859340"/>
            <a:ext cx="6096000" cy="4093428"/>
          </a:xfrm>
          <a:prstGeom prst="rect">
            <a:avLst/>
          </a:prstGeom>
        </p:spPr>
        <p:txBody>
          <a:bodyPr>
            <a:spAutoFit/>
          </a:bodyPr>
          <a:lstStyle/>
          <a:p>
            <a:r>
              <a:rPr lang="nl-NL" sz="2000" dirty="0"/>
              <a:t>29 – 31 mei 1934 eerste </a:t>
            </a:r>
            <a:r>
              <a:rPr lang="nl-NL" sz="2000" dirty="0" err="1"/>
              <a:t>Freie</a:t>
            </a:r>
            <a:r>
              <a:rPr lang="nl-NL" sz="2000" dirty="0"/>
              <a:t> </a:t>
            </a:r>
            <a:r>
              <a:rPr lang="nl-NL" sz="2000" dirty="0" err="1"/>
              <a:t>Bekenntnissynode</a:t>
            </a:r>
            <a:r>
              <a:rPr lang="nl-NL" sz="2000" dirty="0"/>
              <a:t> van de </a:t>
            </a:r>
            <a:r>
              <a:rPr lang="nl-NL" sz="2000" dirty="0" err="1"/>
              <a:t>Pfarrernotbund</a:t>
            </a:r>
            <a:r>
              <a:rPr lang="nl-NL" sz="2000" dirty="0"/>
              <a:t> in </a:t>
            </a:r>
            <a:r>
              <a:rPr lang="nl-NL" sz="2000" b="1" dirty="0"/>
              <a:t>Barmen</a:t>
            </a:r>
            <a:r>
              <a:rPr lang="nl-NL" sz="2000" dirty="0"/>
              <a:t>. Formuleren (auteur Karl Barth) Thesen met als kern: geen machten, gestalten en waarheden naast het Woord. Kerk niet in dienst stellen van eigen wensen (namelijk nationaalsocialisme). </a:t>
            </a:r>
            <a:r>
              <a:rPr lang="nl-NL" sz="2000" dirty="0" err="1"/>
              <a:t>Bermer</a:t>
            </a:r>
            <a:r>
              <a:rPr lang="nl-NL" sz="2000" dirty="0"/>
              <a:t> Thesen (ook in kerkorde PKN)</a:t>
            </a:r>
          </a:p>
          <a:p>
            <a:endParaRPr lang="nl-NL" sz="2000" dirty="0"/>
          </a:p>
          <a:p>
            <a:r>
              <a:rPr lang="nl-NL" sz="2000" dirty="0"/>
              <a:t>Dit het geboorteuur van de Bekennende Kirche.</a:t>
            </a:r>
          </a:p>
          <a:p>
            <a:endParaRPr lang="nl-NL" sz="2000" dirty="0"/>
          </a:p>
          <a:p>
            <a:r>
              <a:rPr lang="nl-NL" sz="2000" dirty="0"/>
              <a:t>In april 1935 begint de BK een eigen (illegaal) </a:t>
            </a:r>
            <a:r>
              <a:rPr lang="nl-NL" sz="2000" dirty="0" err="1"/>
              <a:t>Predigerseminar</a:t>
            </a:r>
            <a:r>
              <a:rPr lang="nl-NL" sz="2000" dirty="0"/>
              <a:t> (opleiding van theologiestudenten voor predikantschap). Bonhoeffer krijgt daarvan de leiding, vanaf juni gevestigd in Finkenwalde</a:t>
            </a:r>
            <a:r>
              <a:rPr lang="nl-NL" dirty="0"/>
              <a:t>.</a:t>
            </a:r>
          </a:p>
        </p:txBody>
      </p:sp>
      <p:pic>
        <p:nvPicPr>
          <p:cNvPr id="9220" name="Picture 4">
            <a:extLst>
              <a:ext uri="{FF2B5EF4-FFF2-40B4-BE49-F238E27FC236}">
                <a16:creationId xmlns:a16="http://schemas.microsoft.com/office/drawing/2014/main" id="{8DC30F92-95F3-4315-8629-4C96712B6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729" y="1859340"/>
            <a:ext cx="1619250" cy="25241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2E526303-EBEA-435C-BA74-75E7A30DF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9527" y="1926015"/>
            <a:ext cx="209550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95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0242" name="Picture 2" descr="House3_1">
            <a:extLst>
              <a:ext uri="{FF2B5EF4-FFF2-40B4-BE49-F238E27FC236}">
                <a16:creationId xmlns:a16="http://schemas.microsoft.com/office/drawing/2014/main" id="{D7014380-33D6-4C7E-B28B-45DD8F5486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2546" y="337174"/>
            <a:ext cx="5406906" cy="404685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fbeeldingsresultaten voor Finkenwalde">
            <a:extLst>
              <a:ext uri="{FF2B5EF4-FFF2-40B4-BE49-F238E27FC236}">
                <a16:creationId xmlns:a16="http://schemas.microsoft.com/office/drawing/2014/main" id="{A8434A5C-FE0B-4A47-B569-4957132BB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73" y="875187"/>
            <a:ext cx="1989514" cy="297082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De bronafbeelding bekijken">
            <a:extLst>
              <a:ext uri="{FF2B5EF4-FFF2-40B4-BE49-F238E27FC236}">
                <a16:creationId xmlns:a16="http://schemas.microsoft.com/office/drawing/2014/main" id="{82112821-B54E-4E3F-BF9C-64C92298B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9811" y="1166132"/>
            <a:ext cx="22479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2738B6B-E57E-4F55-96C3-417DF288EDE7}"/>
              </a:ext>
            </a:extLst>
          </p:cNvPr>
          <p:cNvSpPr txBox="1"/>
          <p:nvPr/>
        </p:nvSpPr>
        <p:spPr>
          <a:xfrm>
            <a:off x="675409" y="4488873"/>
            <a:ext cx="11245039" cy="1477328"/>
          </a:xfrm>
          <a:prstGeom prst="rect">
            <a:avLst/>
          </a:prstGeom>
          <a:noFill/>
        </p:spPr>
        <p:txBody>
          <a:bodyPr wrap="square" rtlCol="0">
            <a:spAutoFit/>
          </a:bodyPr>
          <a:lstStyle/>
          <a:p>
            <a:r>
              <a:rPr lang="nl-NL" dirty="0"/>
              <a:t>In Finkenwalde veel aandacht voor gebed, zingen van Psalmen en liederen (vaak een week of langer herhaald), meditatie (na het ontbijt een half uur), broederschap (je mocht nooit over een ander spreken in zijn afwezigheid) en stilte: de dag moest in stilte beginnen, dan meditatie: het eerste woord dat je moet horen is Gods Woord. Bijbelwoord moet een persoonlijk woord voor jou zijn. Verder leren Christus na te volgen. Twee boeken uit deze periode: </a:t>
            </a:r>
            <a:r>
              <a:rPr lang="nl-NL" dirty="0" err="1"/>
              <a:t>Nachfolge</a:t>
            </a:r>
            <a:r>
              <a:rPr lang="nl-NL" dirty="0"/>
              <a:t> (1937) en </a:t>
            </a:r>
            <a:r>
              <a:rPr lang="nl-NL" dirty="0" err="1"/>
              <a:t>Gemeinsames</a:t>
            </a:r>
            <a:r>
              <a:rPr lang="nl-NL" dirty="0"/>
              <a:t> Leben (1939). Finkenwalde door Gestapo in 1937 gesloten.</a:t>
            </a:r>
          </a:p>
        </p:txBody>
      </p:sp>
    </p:spTree>
    <p:extLst>
      <p:ext uri="{BB962C8B-B14F-4D97-AF65-F5344CB8AC3E}">
        <p14:creationId xmlns:p14="http://schemas.microsoft.com/office/powerpoint/2010/main" val="2902871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59FFEF34-98E0-4CE4-A4FB-7C099715496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9325" y="1028700"/>
            <a:ext cx="6867525" cy="4371975"/>
          </a:xfrm>
          <a:prstGeom prst="rect">
            <a:avLst/>
          </a:prstGeom>
          <a:noFill/>
          <a:ln>
            <a:noFill/>
          </a:ln>
        </p:spPr>
      </p:pic>
      <p:sp>
        <p:nvSpPr>
          <p:cNvPr id="2" name="Tekstvak 1">
            <a:extLst>
              <a:ext uri="{FF2B5EF4-FFF2-40B4-BE49-F238E27FC236}">
                <a16:creationId xmlns:a16="http://schemas.microsoft.com/office/drawing/2014/main" id="{95D383C8-A14F-4CF7-A862-835A2BBB82AD}"/>
              </a:ext>
            </a:extLst>
          </p:cNvPr>
          <p:cNvSpPr txBox="1"/>
          <p:nvPr/>
        </p:nvSpPr>
        <p:spPr>
          <a:xfrm>
            <a:off x="2524125" y="5715000"/>
            <a:ext cx="6362700" cy="369332"/>
          </a:xfrm>
          <a:prstGeom prst="rect">
            <a:avLst/>
          </a:prstGeom>
          <a:noFill/>
        </p:spPr>
        <p:txBody>
          <a:bodyPr wrap="square" rtlCol="0">
            <a:spAutoFit/>
          </a:bodyPr>
          <a:lstStyle/>
          <a:p>
            <a:pPr algn="ctr"/>
            <a:r>
              <a:rPr lang="nl-NL" dirty="0"/>
              <a:t>Predikanten Finkenwalde</a:t>
            </a:r>
          </a:p>
        </p:txBody>
      </p:sp>
    </p:spTree>
    <p:extLst>
      <p:ext uri="{BB962C8B-B14F-4D97-AF65-F5344CB8AC3E}">
        <p14:creationId xmlns:p14="http://schemas.microsoft.com/office/powerpoint/2010/main" val="210878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B0F66F-6B04-426F-BEF1-E0E1144DA69F}"/>
              </a:ext>
            </a:extLst>
          </p:cNvPr>
          <p:cNvSpPr>
            <a:spLocks noGrp="1"/>
          </p:cNvSpPr>
          <p:nvPr>
            <p:ph idx="1"/>
          </p:nvPr>
        </p:nvSpPr>
        <p:spPr>
          <a:xfrm>
            <a:off x="731956" y="534636"/>
            <a:ext cx="10429775" cy="5643580"/>
          </a:xfrm>
        </p:spPr>
        <p:txBody>
          <a:bodyPr>
            <a:normAutofit fontScale="92500" lnSpcReduction="20000"/>
          </a:bodyPr>
          <a:lstStyle/>
          <a:p>
            <a:r>
              <a:rPr lang="nl-NL" dirty="0" err="1"/>
              <a:t>Neurenbergerwetten</a:t>
            </a:r>
            <a:r>
              <a:rPr lang="nl-NL" dirty="0"/>
              <a:t> 15 september 1935</a:t>
            </a:r>
          </a:p>
          <a:p>
            <a:r>
              <a:rPr lang="nl-NL" dirty="0"/>
              <a:t>Wet tot bescherming van het Duitse bloed en de Duitse eer.</a:t>
            </a:r>
          </a:p>
          <a:p>
            <a:r>
              <a:rPr lang="nl-NL" dirty="0"/>
              <a:t>Joden beroofd van gelijkberechtiging; geen huwelijk van een Jood met een Duitse burger.</a:t>
            </a:r>
          </a:p>
          <a:p>
            <a:r>
              <a:rPr lang="nl-NL" dirty="0"/>
              <a:t>Bonhoeffer drong aan dat BK het opnam voor de vervolgden</a:t>
            </a:r>
          </a:p>
          <a:p>
            <a:r>
              <a:rPr lang="nl-NL" dirty="0"/>
              <a:t>Uitspraak in deze tijd: alleen wie het uitschreeuwt voor de Joden mag gregoriaans zingen.</a:t>
            </a:r>
          </a:p>
          <a:p>
            <a:r>
              <a:rPr lang="nl-NL" dirty="0"/>
              <a:t> BK tegen deze Arische paragraaf, voorzover het de kerk  betreft.</a:t>
            </a:r>
          </a:p>
          <a:p>
            <a:r>
              <a:rPr lang="nl-NL" dirty="0"/>
              <a:t> 4 juni 1936 een memorandum opgesteld tegen politiek van Hitler betreffende kerk en Joden. In verkorte vorm later voorgelezen. </a:t>
            </a:r>
          </a:p>
          <a:p>
            <a:r>
              <a:rPr lang="nl-NL" dirty="0"/>
              <a:t>Duitse kerkvolk keerde zich tegen hen. Hitler had Duitsland laten </a:t>
            </a:r>
          </a:p>
          <a:p>
            <a:pPr marL="0" indent="0">
              <a:buNone/>
            </a:pPr>
            <a:r>
              <a:rPr lang="nl-NL" dirty="0"/>
              <a:t>   verrijzen uit graf van Versailles.</a:t>
            </a:r>
          </a:p>
          <a:p>
            <a:r>
              <a:rPr lang="nl-NL" dirty="0"/>
              <a:t>Joods-christelijke predikant Hildebrandt gearresteerd. </a:t>
            </a:r>
          </a:p>
          <a:p>
            <a:r>
              <a:rPr lang="nl-NL" dirty="0"/>
              <a:t>Vrij door Dohnanyi, kon vluchten naar Londen.</a:t>
            </a:r>
          </a:p>
          <a:p>
            <a:endParaRPr lang="nl-NL" dirty="0"/>
          </a:p>
          <a:p>
            <a:endParaRPr lang="nl-NL" dirty="0"/>
          </a:p>
          <a:p>
            <a:endParaRPr lang="nl-NL" dirty="0"/>
          </a:p>
        </p:txBody>
      </p:sp>
      <p:pic>
        <p:nvPicPr>
          <p:cNvPr id="11266" name="Picture 2" descr="A friend of Bonhoeffer in Cambridge |">
            <a:extLst>
              <a:ext uri="{FF2B5EF4-FFF2-40B4-BE49-F238E27FC236}">
                <a16:creationId xmlns:a16="http://schemas.microsoft.com/office/drawing/2014/main" id="{63018317-A761-4CF1-8717-8F4B6F31D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413" y="3163121"/>
            <a:ext cx="16764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3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2290" name="Picture 2" descr="Herdenking Kristallnacht Uilenburger Synagoge – Janneke Stegeman">
            <a:extLst>
              <a:ext uri="{FF2B5EF4-FFF2-40B4-BE49-F238E27FC236}">
                <a16:creationId xmlns:a16="http://schemas.microsoft.com/office/drawing/2014/main" id="{25256388-492C-4FAD-BD70-7B179EDE21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7221" y="3805310"/>
            <a:ext cx="27908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e Fabriek | Filmoverzicht">
            <a:extLst>
              <a:ext uri="{FF2B5EF4-FFF2-40B4-BE49-F238E27FC236}">
                <a16:creationId xmlns:a16="http://schemas.microsoft.com/office/drawing/2014/main" id="{6FB5C29A-535D-4ACD-A743-A573CCB72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564" y="1301101"/>
            <a:ext cx="2514600" cy="181927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9B08C2B4-0D9B-4293-AA3E-F8B7FCDC49E4}"/>
              </a:ext>
            </a:extLst>
          </p:cNvPr>
          <p:cNvSpPr txBox="1"/>
          <p:nvPr/>
        </p:nvSpPr>
        <p:spPr>
          <a:xfrm>
            <a:off x="1558636" y="802337"/>
            <a:ext cx="5839691" cy="2585323"/>
          </a:xfrm>
          <a:prstGeom prst="rect">
            <a:avLst/>
          </a:prstGeom>
          <a:noFill/>
        </p:spPr>
        <p:txBody>
          <a:bodyPr wrap="square" rtlCol="0">
            <a:spAutoFit/>
          </a:bodyPr>
          <a:lstStyle/>
          <a:p>
            <a:r>
              <a:rPr lang="nl-NL" dirty="0"/>
              <a:t>1938 maart Anschluss van Oostenrijk</a:t>
            </a:r>
          </a:p>
          <a:p>
            <a:endParaRPr lang="nl-NL" dirty="0"/>
          </a:p>
          <a:p>
            <a:r>
              <a:rPr lang="nl-NL" b="1" dirty="0"/>
              <a:t>Van elke predikant wordt gevraagd trouw te zweren aan Hitler.</a:t>
            </a:r>
          </a:p>
          <a:p>
            <a:r>
              <a:rPr lang="nl-NL" dirty="0"/>
              <a:t>Predikanten BK weigeren: dat is afgoderij.</a:t>
            </a:r>
          </a:p>
          <a:p>
            <a:r>
              <a:rPr lang="nl-NL" dirty="0"/>
              <a:t>Velen zien het echter als formaliteit.</a:t>
            </a:r>
          </a:p>
          <a:p>
            <a:endParaRPr lang="nl-NL" dirty="0"/>
          </a:p>
          <a:p>
            <a:r>
              <a:rPr lang="nl-NL" dirty="0"/>
              <a:t>Tweelingzus Sabine en man Gerhard </a:t>
            </a:r>
            <a:r>
              <a:rPr lang="nl-NL" dirty="0" err="1"/>
              <a:t>Leibholz</a:t>
            </a:r>
            <a:r>
              <a:rPr lang="nl-NL" dirty="0"/>
              <a:t> (jood) vluchten op aanraden Hans </a:t>
            </a:r>
            <a:r>
              <a:rPr lang="nl-NL" dirty="0" err="1"/>
              <a:t>von</a:t>
            </a:r>
            <a:r>
              <a:rPr lang="nl-NL" dirty="0"/>
              <a:t> Dohnanyi (zwager)</a:t>
            </a:r>
          </a:p>
        </p:txBody>
      </p:sp>
      <p:sp>
        <p:nvSpPr>
          <p:cNvPr id="4" name="Tekstvak 3">
            <a:extLst>
              <a:ext uri="{FF2B5EF4-FFF2-40B4-BE49-F238E27FC236}">
                <a16:creationId xmlns:a16="http://schemas.microsoft.com/office/drawing/2014/main" id="{867C08E5-6B6D-4B8D-BC33-9899F291AA57}"/>
              </a:ext>
            </a:extLst>
          </p:cNvPr>
          <p:cNvSpPr txBox="1"/>
          <p:nvPr/>
        </p:nvSpPr>
        <p:spPr>
          <a:xfrm>
            <a:off x="5070764" y="3470341"/>
            <a:ext cx="6154015" cy="2862322"/>
          </a:xfrm>
          <a:prstGeom prst="rect">
            <a:avLst/>
          </a:prstGeom>
          <a:noFill/>
        </p:spPr>
        <p:txBody>
          <a:bodyPr wrap="square" rtlCol="0">
            <a:spAutoFit/>
          </a:bodyPr>
          <a:lstStyle/>
          <a:p>
            <a:r>
              <a:rPr lang="nl-NL" dirty="0"/>
              <a:t>9 november 1938 Kristallnacht. </a:t>
            </a:r>
          </a:p>
          <a:p>
            <a:r>
              <a:rPr lang="nl-NL" dirty="0"/>
              <a:t>Vernieling van 1400 synagogen en 7000 Joodse winkels.</a:t>
            </a:r>
          </a:p>
          <a:p>
            <a:r>
              <a:rPr lang="nl-NL" dirty="0"/>
              <a:t>Bonhoeffer noteert deze datum bij Psalm 74</a:t>
            </a:r>
          </a:p>
          <a:p>
            <a:r>
              <a:rPr lang="nl-NL" dirty="0"/>
              <a:t>7 Zij staken Uw heiligdom in brand;</a:t>
            </a:r>
          </a:p>
          <a:p>
            <a:r>
              <a:rPr lang="nl-NL" dirty="0"/>
              <a:t>tot de grond toe ontheiligden zij de woning van Uw Naam.</a:t>
            </a:r>
          </a:p>
          <a:p>
            <a:r>
              <a:rPr lang="nl-NL" dirty="0"/>
              <a:t>8 Zij zeiden in hun hart: Laten wij die gezamenlijk plunderen!</a:t>
            </a:r>
          </a:p>
          <a:p>
            <a:r>
              <a:rPr lang="nl-NL" dirty="0"/>
              <a:t>Zij verbrandden al Gods ontmoetingsplaatsen in het land.</a:t>
            </a:r>
          </a:p>
          <a:p>
            <a:endParaRPr lang="nl-NL" dirty="0"/>
          </a:p>
          <a:p>
            <a:r>
              <a:rPr lang="nl-NL" dirty="0"/>
              <a:t>BK zweeg, Bonhoeffer ervoer verwijdering.</a:t>
            </a:r>
          </a:p>
          <a:p>
            <a:endParaRPr lang="nl-NL" dirty="0"/>
          </a:p>
        </p:txBody>
      </p:sp>
    </p:spTree>
    <p:extLst>
      <p:ext uri="{BB962C8B-B14F-4D97-AF65-F5344CB8AC3E}">
        <p14:creationId xmlns:p14="http://schemas.microsoft.com/office/powerpoint/2010/main" val="1174675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B0F66F-6B04-426F-BEF1-E0E1144DA69F}"/>
              </a:ext>
            </a:extLst>
          </p:cNvPr>
          <p:cNvSpPr>
            <a:spLocks noGrp="1"/>
          </p:cNvSpPr>
          <p:nvPr>
            <p:ph idx="1"/>
          </p:nvPr>
        </p:nvSpPr>
        <p:spPr>
          <a:xfrm>
            <a:off x="426027" y="675409"/>
            <a:ext cx="7741229" cy="5902035"/>
          </a:xfrm>
        </p:spPr>
        <p:txBody>
          <a:bodyPr>
            <a:normAutofit fontScale="92500" lnSpcReduction="20000"/>
          </a:bodyPr>
          <a:lstStyle/>
          <a:p>
            <a:r>
              <a:rPr lang="nl-NL" dirty="0"/>
              <a:t>Wie gelooft vlucht niet</a:t>
            </a:r>
          </a:p>
          <a:p>
            <a:r>
              <a:rPr lang="nl-NL" dirty="0"/>
              <a:t>Januari 1939 ook dienstplicht voor Bonhoeffer.</a:t>
            </a:r>
          </a:p>
          <a:p>
            <a:r>
              <a:rPr lang="nl-NL" dirty="0"/>
              <a:t>Vrienden bedachten uitweg: jaar doceren in USA aan Union Theological Seminary.</a:t>
            </a:r>
          </a:p>
          <a:p>
            <a:r>
              <a:rPr lang="nl-NL" dirty="0"/>
              <a:t>Geen rust, wilde terug: als je beproevingen van het volk niet deelt kun je niet geloofwaardig kerk opbouwen na de oorlog.</a:t>
            </a:r>
          </a:p>
          <a:p>
            <a:r>
              <a:rPr lang="nl-NL" dirty="0"/>
              <a:t>Was 2 juni vertrokken, 27 </a:t>
            </a:r>
            <a:r>
              <a:rPr lang="nl-NL" dirty="0" err="1"/>
              <a:t>julie</a:t>
            </a:r>
            <a:r>
              <a:rPr lang="nl-NL" dirty="0"/>
              <a:t> weer in Berlijn.</a:t>
            </a:r>
          </a:p>
          <a:p>
            <a:r>
              <a:rPr lang="nl-NL" dirty="0"/>
              <a:t>Was via Londen gereisd om Sabine en Gerhard te ontmoeten.</a:t>
            </a:r>
          </a:p>
          <a:p>
            <a:endParaRPr lang="nl-NL" dirty="0"/>
          </a:p>
          <a:p>
            <a:r>
              <a:rPr lang="nl-NL" dirty="0"/>
              <a:t>Hoorde dat Paul Schneider - die zich niet wenste te schikken naar wil nazi’s – als martelaar was gestorven in Buchenwald.</a:t>
            </a:r>
          </a:p>
          <a:p>
            <a:endParaRPr lang="nl-NL" dirty="0"/>
          </a:p>
          <a:p>
            <a:r>
              <a:rPr lang="nl-NL" dirty="0"/>
              <a:t>1 september 1939 inval in Polen, begin WO II</a:t>
            </a:r>
          </a:p>
          <a:p>
            <a:endParaRPr lang="nl-NL" dirty="0"/>
          </a:p>
          <a:p>
            <a:endParaRPr lang="nl-NL" dirty="0"/>
          </a:p>
        </p:txBody>
      </p:sp>
      <p:pic>
        <p:nvPicPr>
          <p:cNvPr id="13314" name="Picture 2" descr="Online-Redaktion - EKiR News - Erweiterte Neuausgabe - Paul ...">
            <a:extLst>
              <a:ext uri="{FF2B5EF4-FFF2-40B4-BE49-F238E27FC236}">
                <a16:creationId xmlns:a16="http://schemas.microsoft.com/office/drawing/2014/main" id="{E121122C-E314-4711-8B17-C4B730960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1492" y="975220"/>
            <a:ext cx="3065318" cy="465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59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Tijdelijke aanduiding voor inhoud 3" descr="Karl Ludwig Bonhoeffer : Family tree by frebault - Geneanet">
            <a:extLst>
              <a:ext uri="{FF2B5EF4-FFF2-40B4-BE49-F238E27FC236}">
                <a16:creationId xmlns:a16="http://schemas.microsoft.com/office/drawing/2014/main" id="{E2DA9520-9EED-4EB2-92E7-21AA6DBD4FF0}"/>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2602" r="2601" b="-1"/>
          <a:stretch/>
        </p:blipFill>
        <p:spPr bwMode="auto">
          <a:xfrm>
            <a:off x="1299412" y="3012707"/>
            <a:ext cx="2253110" cy="3205212"/>
          </a:xfrm>
          <a:prstGeom prst="rect">
            <a:avLst/>
          </a:prstGeom>
          <a:noFill/>
          <a:effectLst/>
        </p:spPr>
      </p:pic>
      <p:sp>
        <p:nvSpPr>
          <p:cNvPr id="5" name="Rechthoek 4">
            <a:extLst>
              <a:ext uri="{FF2B5EF4-FFF2-40B4-BE49-F238E27FC236}">
                <a16:creationId xmlns:a16="http://schemas.microsoft.com/office/drawing/2014/main" id="{CE8AC5FB-5E8F-4670-A232-63A2D147D62C}"/>
              </a:ext>
            </a:extLst>
          </p:cNvPr>
          <p:cNvSpPr/>
          <p:nvPr/>
        </p:nvSpPr>
        <p:spPr>
          <a:xfrm>
            <a:off x="852055" y="189772"/>
            <a:ext cx="11890663" cy="5632311"/>
          </a:xfrm>
          <a:prstGeom prst="rect">
            <a:avLst/>
          </a:prstGeom>
        </p:spPr>
        <p:txBody>
          <a:bodyPr wrap="square">
            <a:spAutoFit/>
          </a:bodyPr>
          <a:lstStyle/>
          <a:p>
            <a:r>
              <a:rPr lang="nl-NL" sz="2400" dirty="0"/>
              <a:t>Dietrich geboren 4 februari 1906 in Breslau (ligt nu in Polen)</a:t>
            </a:r>
          </a:p>
          <a:p>
            <a:endParaRPr lang="nl-NL" sz="2400" dirty="0"/>
          </a:p>
          <a:p>
            <a:r>
              <a:rPr lang="nl-NL" sz="2400" dirty="0"/>
              <a:t>Tweelingzus Sabine </a:t>
            </a:r>
          </a:p>
          <a:p>
            <a:endParaRPr lang="nl-NL" sz="2400" dirty="0"/>
          </a:p>
          <a:p>
            <a:endParaRPr lang="nl-NL" sz="2400" dirty="0"/>
          </a:p>
          <a:p>
            <a:endParaRPr lang="nl-NL" sz="2400" dirty="0"/>
          </a:p>
          <a:p>
            <a:endParaRPr lang="nl-NL" sz="2400" dirty="0"/>
          </a:p>
          <a:p>
            <a:endParaRPr lang="nl-NL" sz="2400" dirty="0"/>
          </a:p>
          <a:p>
            <a:endParaRPr lang="nl-NL" sz="2400" dirty="0"/>
          </a:p>
          <a:p>
            <a:r>
              <a:rPr lang="nl-NL" sz="2400" dirty="0"/>
              <a:t>                                        Vader: Karl, psychiater, (1933 Van der Lubbe onderzocht)</a:t>
            </a:r>
          </a:p>
          <a:p>
            <a:pPr lvl="6"/>
            <a:endParaRPr lang="nl-NL" sz="2400" dirty="0"/>
          </a:p>
          <a:p>
            <a:pPr lvl="6"/>
            <a:r>
              <a:rPr lang="nl-NL" sz="2400" dirty="0"/>
              <a:t>Was niet gelovig, liberaal</a:t>
            </a:r>
          </a:p>
          <a:p>
            <a:pPr lvl="6"/>
            <a:r>
              <a:rPr lang="nl-NL" sz="2400" dirty="0"/>
              <a:t>Respecteerde het geloof van zijn vrouw</a:t>
            </a:r>
          </a:p>
          <a:p>
            <a:pPr lvl="6"/>
            <a:endParaRPr lang="nl-NL" sz="2400" dirty="0"/>
          </a:p>
          <a:p>
            <a:pPr lvl="6"/>
            <a:r>
              <a:rPr lang="nl-NL" sz="2400" dirty="0"/>
              <a:t>Geen holle woorden, geen zelfmedelijden, zelf formuleren</a:t>
            </a:r>
          </a:p>
        </p:txBody>
      </p:sp>
      <p:pic>
        <p:nvPicPr>
          <p:cNvPr id="1026" name="Picture 2" descr="akg-images -">
            <a:extLst>
              <a:ext uri="{FF2B5EF4-FFF2-40B4-BE49-F238E27FC236}">
                <a16:creationId xmlns:a16="http://schemas.microsoft.com/office/drawing/2014/main" id="{173ABCAD-C127-4EEC-88C1-A7DB083A8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7288" y="862445"/>
            <a:ext cx="1954780" cy="244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712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B0F66F-6B04-426F-BEF1-E0E1144DA69F}"/>
              </a:ext>
            </a:extLst>
          </p:cNvPr>
          <p:cNvSpPr>
            <a:spLocks noGrp="1"/>
          </p:cNvSpPr>
          <p:nvPr>
            <p:ph idx="1"/>
          </p:nvPr>
        </p:nvSpPr>
        <p:spPr>
          <a:xfrm>
            <a:off x="856647" y="420336"/>
            <a:ext cx="10429775" cy="5643580"/>
          </a:xfrm>
        </p:spPr>
        <p:txBody>
          <a:bodyPr/>
          <a:lstStyle/>
          <a:p>
            <a:r>
              <a:rPr lang="nl-NL" dirty="0"/>
              <a:t>Als een dronken man het publiek in rijdt, moet je niet eerst de slachtoffers verzorgen, maar de dronkenman het stuur uithanden nemen.</a:t>
            </a:r>
          </a:p>
          <a:p>
            <a:r>
              <a:rPr lang="nl-NL" dirty="0"/>
              <a:t>In huize Bonhoeffer werd de mogelijkheid besproken Hitler aan de kant te schuiven. Dietrich erbij betrokken. Gerechtigheid en liefde van Christus vraagt om daad: moorden voorkomen.</a:t>
            </a:r>
          </a:p>
          <a:p>
            <a:r>
              <a:rPr lang="nl-NL" dirty="0"/>
              <a:t>In september 1940 krijgt hij een ‘spreekverbod’.</a:t>
            </a:r>
          </a:p>
          <a:p>
            <a:r>
              <a:rPr lang="nl-NL" dirty="0"/>
              <a:t>Kwam door Dohnanyi bij de Abwehr (Inlichtingendienst): vanwege goede contacten in buitenland spioneren. Werd een dubbelspion: informeerde buitenland over Hitler en zocht hulp voor Duitse verzet.</a:t>
            </a:r>
          </a:p>
          <a:p>
            <a:r>
              <a:rPr lang="nl-NL" dirty="0"/>
              <a:t>Krijgt publicatieverbod: had boek over Psalmen geschreven, waren te Joods.</a:t>
            </a:r>
          </a:p>
        </p:txBody>
      </p:sp>
    </p:spTree>
    <p:extLst>
      <p:ext uri="{BB962C8B-B14F-4D97-AF65-F5344CB8AC3E}">
        <p14:creationId xmlns:p14="http://schemas.microsoft.com/office/powerpoint/2010/main" val="2601743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5362" name="Picture 2" descr="Kleding uit Auschwitz met daarop een Jodenster - cc">
            <a:extLst>
              <a:ext uri="{FF2B5EF4-FFF2-40B4-BE49-F238E27FC236}">
                <a16:creationId xmlns:a16="http://schemas.microsoft.com/office/drawing/2014/main" id="{7A12F6A6-351B-4AB9-A1A2-F9EB674F29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0303" y="467590"/>
            <a:ext cx="3076912" cy="220922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65F31E61-0B65-42A2-9A65-7A8F60389A0A}"/>
              </a:ext>
            </a:extLst>
          </p:cNvPr>
          <p:cNvSpPr txBox="1"/>
          <p:nvPr/>
        </p:nvSpPr>
        <p:spPr>
          <a:xfrm>
            <a:off x="4977245" y="633845"/>
            <a:ext cx="5870864" cy="3170099"/>
          </a:xfrm>
          <a:prstGeom prst="rect">
            <a:avLst/>
          </a:prstGeom>
          <a:noFill/>
        </p:spPr>
        <p:txBody>
          <a:bodyPr wrap="square" rtlCol="0">
            <a:spAutoFit/>
          </a:bodyPr>
          <a:lstStyle/>
          <a:p>
            <a:r>
              <a:rPr lang="nl-NL" sz="2000" dirty="0"/>
              <a:t>Eind september 1942 werden de Joden verplicht een Jodenster te dragen.</a:t>
            </a:r>
          </a:p>
          <a:p>
            <a:r>
              <a:rPr lang="nl-NL" sz="2000" dirty="0"/>
              <a:t>Bonhoeffer begreep waar dit heenging</a:t>
            </a:r>
          </a:p>
          <a:p>
            <a:endParaRPr lang="nl-NL" sz="2000" dirty="0"/>
          </a:p>
          <a:p>
            <a:r>
              <a:rPr lang="nl-NL" sz="2000" dirty="0"/>
              <a:t>Probeerde Joden te redden door ze als spion naar Zwitserland te laten gaan. Operatie 7.</a:t>
            </a:r>
          </a:p>
          <a:p>
            <a:r>
              <a:rPr lang="nl-NL" sz="2000" dirty="0"/>
              <a:t>Zwitsers geloofden zijn opzet niet. Pas na hoog bedrag gingen ze akkoord. Hiervoor moest Dohnanyi groot bedrag uit kas Abwehr halen. Dit gaf bij een controle verdenking. Speelde mee bij arrestatie in 1943.</a:t>
            </a:r>
          </a:p>
        </p:txBody>
      </p:sp>
      <p:pic>
        <p:nvPicPr>
          <p:cNvPr id="5" name="Afbeelding 4" descr="C:\Users\ds\AppData\Local\Microsoft\Windows\INetCache\Content.MSO\DF9A18.tmp">
            <a:extLst>
              <a:ext uri="{FF2B5EF4-FFF2-40B4-BE49-F238E27FC236}">
                <a16:creationId xmlns:a16="http://schemas.microsoft.com/office/drawing/2014/main" id="{8C384133-8E21-46C9-9013-F39DC8324E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13148" y="3827312"/>
            <a:ext cx="1771650" cy="1771650"/>
          </a:xfrm>
          <a:prstGeom prst="rect">
            <a:avLst/>
          </a:prstGeom>
          <a:noFill/>
          <a:ln>
            <a:noFill/>
          </a:ln>
        </p:spPr>
      </p:pic>
      <p:sp>
        <p:nvSpPr>
          <p:cNvPr id="4" name="Tekstvak 3">
            <a:extLst>
              <a:ext uri="{FF2B5EF4-FFF2-40B4-BE49-F238E27FC236}">
                <a16:creationId xmlns:a16="http://schemas.microsoft.com/office/drawing/2014/main" id="{00A4D072-0046-4A4E-A9A3-59D8B1BC1507}"/>
              </a:ext>
            </a:extLst>
          </p:cNvPr>
          <p:cNvSpPr txBox="1"/>
          <p:nvPr/>
        </p:nvSpPr>
        <p:spPr>
          <a:xfrm>
            <a:off x="924791" y="3855027"/>
            <a:ext cx="6774873" cy="2554545"/>
          </a:xfrm>
          <a:prstGeom prst="rect">
            <a:avLst/>
          </a:prstGeom>
          <a:noFill/>
        </p:spPr>
        <p:txBody>
          <a:bodyPr wrap="square" rtlCol="0">
            <a:spAutoFit/>
          </a:bodyPr>
          <a:lstStyle/>
          <a:p>
            <a:r>
              <a:rPr lang="nl-NL" sz="2000" dirty="0"/>
              <a:t>Half januari 1943 verloofde Dietrich zich met Maria </a:t>
            </a:r>
            <a:r>
              <a:rPr lang="nl-NL" sz="2000" dirty="0" err="1"/>
              <a:t>von</a:t>
            </a:r>
            <a:r>
              <a:rPr lang="nl-NL" sz="2000" dirty="0"/>
              <a:t> Wedemeyer.</a:t>
            </a:r>
          </a:p>
          <a:p>
            <a:r>
              <a:rPr lang="nl-NL" sz="2000" dirty="0"/>
              <a:t>Door de omstandigheden waren het telkens korte ontmoetingen. </a:t>
            </a:r>
          </a:p>
          <a:p>
            <a:endParaRPr lang="nl-NL" sz="2000" dirty="0"/>
          </a:p>
          <a:p>
            <a:r>
              <a:rPr lang="nl-NL" sz="2000" dirty="0"/>
              <a:t>In maart 1943 enkele mislukte aanslagen op Hitler.</a:t>
            </a:r>
          </a:p>
          <a:p>
            <a:r>
              <a:rPr lang="nl-NL" sz="2000" dirty="0"/>
              <a:t>5 april Dohnanyi en Bonhoeffer opgepakt. Bonhoeffer mocht alleen bijbeltje meenemen. Ze zijn nooit meer thuis gekomen</a:t>
            </a:r>
          </a:p>
        </p:txBody>
      </p:sp>
    </p:spTree>
    <p:extLst>
      <p:ext uri="{BB962C8B-B14F-4D97-AF65-F5344CB8AC3E}">
        <p14:creationId xmlns:p14="http://schemas.microsoft.com/office/powerpoint/2010/main" val="945200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49EA3585-4E1F-45CC-B574-1CE0888F3D4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5292" y="443830"/>
            <a:ext cx="3888271" cy="2860479"/>
          </a:xfrm>
          <a:prstGeom prst="rect">
            <a:avLst/>
          </a:prstGeom>
          <a:noFill/>
          <a:ln>
            <a:noFill/>
          </a:ln>
        </p:spPr>
      </p:pic>
      <p:pic>
        <p:nvPicPr>
          <p:cNvPr id="5" name="Afbeelding 4">
            <a:extLst>
              <a:ext uri="{FF2B5EF4-FFF2-40B4-BE49-F238E27FC236}">
                <a16:creationId xmlns:a16="http://schemas.microsoft.com/office/drawing/2014/main" id="{1FB8AE08-C22D-458A-8E08-FBE15A339B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12385" y="3429000"/>
            <a:ext cx="1857375" cy="3105150"/>
          </a:xfrm>
          <a:prstGeom prst="rect">
            <a:avLst/>
          </a:prstGeom>
          <a:noFill/>
          <a:ln>
            <a:noFill/>
          </a:ln>
        </p:spPr>
      </p:pic>
      <p:sp>
        <p:nvSpPr>
          <p:cNvPr id="2" name="Tekstvak 1">
            <a:extLst>
              <a:ext uri="{FF2B5EF4-FFF2-40B4-BE49-F238E27FC236}">
                <a16:creationId xmlns:a16="http://schemas.microsoft.com/office/drawing/2014/main" id="{3FA95A52-476A-4AAC-84AE-CB3C4829F2E0}"/>
              </a:ext>
            </a:extLst>
          </p:cNvPr>
          <p:cNvSpPr txBox="1"/>
          <p:nvPr/>
        </p:nvSpPr>
        <p:spPr>
          <a:xfrm>
            <a:off x="5902036" y="810491"/>
            <a:ext cx="5787737" cy="5293757"/>
          </a:xfrm>
          <a:prstGeom prst="rect">
            <a:avLst/>
          </a:prstGeom>
          <a:noFill/>
        </p:spPr>
        <p:txBody>
          <a:bodyPr wrap="square" rtlCol="0">
            <a:spAutoFit/>
          </a:bodyPr>
          <a:lstStyle/>
          <a:p>
            <a:r>
              <a:rPr lang="nl-NL" sz="2000" dirty="0"/>
              <a:t>In de gevangenis Tegel, wachtend op onderzoek en proces. Rekende op vrijspraak. Men had nog geen vermoeden van betrokkenheid bij aanslagen op Hitler.</a:t>
            </a:r>
          </a:p>
          <a:p>
            <a:endParaRPr lang="nl-NL" sz="2000" dirty="0"/>
          </a:p>
          <a:p>
            <a:r>
              <a:rPr lang="nl-NL" sz="2000" dirty="0"/>
              <a:t>Aanvankelijk slecht behandeld.</a:t>
            </a:r>
          </a:p>
          <a:p>
            <a:r>
              <a:rPr lang="nl-NL" sz="2000" dirty="0"/>
              <a:t>Leefde gedisciplineerd, zoals ook in Finkenwalde.</a:t>
            </a:r>
          </a:p>
          <a:p>
            <a:r>
              <a:rPr lang="nl-NL" sz="2000" dirty="0"/>
              <a:t>Vroeg op, rek- en strekoefeningen, meditatie. Las de Psalmen weer opnieuw.</a:t>
            </a:r>
          </a:p>
          <a:p>
            <a:endParaRPr lang="nl-NL" sz="2000" dirty="0"/>
          </a:p>
          <a:p>
            <a:r>
              <a:rPr lang="nl-NL" sz="2000" dirty="0"/>
              <a:t>Besteedde verder tijd aan studie en schrijven van brieven. Eerst in code, later direct via vriendelijke bewaker.</a:t>
            </a:r>
          </a:p>
          <a:p>
            <a:endParaRPr lang="nl-NL" sz="2000" dirty="0"/>
          </a:p>
          <a:p>
            <a:r>
              <a:rPr lang="nl-NL" sz="2000" dirty="0"/>
              <a:t>Verlichting van gevangenschap door oom Paul </a:t>
            </a:r>
            <a:r>
              <a:rPr lang="nl-NL" sz="2000" dirty="0" err="1"/>
              <a:t>von</a:t>
            </a:r>
            <a:r>
              <a:rPr lang="nl-NL" sz="2000" dirty="0"/>
              <a:t> Hase, commandant Wehrmacht in Berlijn. Naar cel 92.</a:t>
            </a:r>
          </a:p>
          <a:p>
            <a:r>
              <a:rPr lang="nl-NL" sz="2000" dirty="0"/>
              <a:t>Gebruikte zijn positie ook voor andere gevangenen.</a:t>
            </a:r>
          </a:p>
          <a:p>
            <a:endParaRPr lang="nl-NL" dirty="0"/>
          </a:p>
        </p:txBody>
      </p:sp>
    </p:spTree>
    <p:extLst>
      <p:ext uri="{BB962C8B-B14F-4D97-AF65-F5344CB8AC3E}">
        <p14:creationId xmlns:p14="http://schemas.microsoft.com/office/powerpoint/2010/main" val="3116803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3C0F695-6B26-4D3E-BC6F-3AF0895B089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2825" y="1257300"/>
            <a:ext cx="4914900" cy="3181074"/>
          </a:xfrm>
          <a:prstGeom prst="rect">
            <a:avLst/>
          </a:prstGeom>
          <a:noFill/>
          <a:ln>
            <a:noFill/>
          </a:ln>
        </p:spPr>
      </p:pic>
      <p:sp>
        <p:nvSpPr>
          <p:cNvPr id="6" name="Tekstvak 5">
            <a:extLst>
              <a:ext uri="{FF2B5EF4-FFF2-40B4-BE49-F238E27FC236}">
                <a16:creationId xmlns:a16="http://schemas.microsoft.com/office/drawing/2014/main" id="{40CB516B-DBA8-4C20-9BC1-E2DC200BD89A}"/>
              </a:ext>
            </a:extLst>
          </p:cNvPr>
          <p:cNvSpPr txBox="1"/>
          <p:nvPr/>
        </p:nvSpPr>
        <p:spPr>
          <a:xfrm>
            <a:off x="3676650" y="4791075"/>
            <a:ext cx="4838700" cy="400110"/>
          </a:xfrm>
          <a:prstGeom prst="rect">
            <a:avLst/>
          </a:prstGeom>
          <a:noFill/>
        </p:spPr>
        <p:txBody>
          <a:bodyPr wrap="square" rtlCol="0">
            <a:spAutoFit/>
          </a:bodyPr>
          <a:lstStyle/>
          <a:p>
            <a:pPr algn="ctr"/>
            <a:r>
              <a:rPr lang="nl-NL" sz="2000" dirty="0"/>
              <a:t>Zelfs in de gevangenis is hij nog een heer</a:t>
            </a:r>
          </a:p>
        </p:txBody>
      </p:sp>
    </p:spTree>
    <p:extLst>
      <p:ext uri="{BB962C8B-B14F-4D97-AF65-F5344CB8AC3E}">
        <p14:creationId xmlns:p14="http://schemas.microsoft.com/office/powerpoint/2010/main" val="2273635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Tijdelijke aanduiding voor inhoud 3" descr="Bethge wusste, wie wichtig Bonhoeffers Gedanken sind&quot; | evangelisch.de">
            <a:extLst>
              <a:ext uri="{FF2B5EF4-FFF2-40B4-BE49-F238E27FC236}">
                <a16:creationId xmlns:a16="http://schemas.microsoft.com/office/drawing/2014/main" id="{2E5142E1-C210-4272-B889-E2DFA2FA20D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35881" y="955964"/>
            <a:ext cx="5205846" cy="2863489"/>
          </a:xfrm>
          <a:prstGeom prst="rect">
            <a:avLst/>
          </a:prstGeom>
          <a:noFill/>
          <a:ln>
            <a:noFill/>
          </a:ln>
        </p:spPr>
      </p:pic>
      <p:sp>
        <p:nvSpPr>
          <p:cNvPr id="2" name="Tekstvak 1">
            <a:extLst>
              <a:ext uri="{FF2B5EF4-FFF2-40B4-BE49-F238E27FC236}">
                <a16:creationId xmlns:a16="http://schemas.microsoft.com/office/drawing/2014/main" id="{F63D29B3-0D50-4D76-B892-A54D4981A207}"/>
              </a:ext>
            </a:extLst>
          </p:cNvPr>
          <p:cNvSpPr txBox="1"/>
          <p:nvPr/>
        </p:nvSpPr>
        <p:spPr>
          <a:xfrm>
            <a:off x="1080655" y="955964"/>
            <a:ext cx="4384963" cy="5601533"/>
          </a:xfrm>
          <a:prstGeom prst="rect">
            <a:avLst/>
          </a:prstGeom>
          <a:noFill/>
        </p:spPr>
        <p:txBody>
          <a:bodyPr wrap="square" rtlCol="0">
            <a:spAutoFit/>
          </a:bodyPr>
          <a:lstStyle/>
          <a:p>
            <a:r>
              <a:rPr lang="nl-NL" sz="2000" dirty="0"/>
              <a:t>In 1944 nieuwe gedachten van Bonhoeffer in brieven aan Eberhard Bethge: spreekt over een religieloos christendom. </a:t>
            </a:r>
          </a:p>
          <a:p>
            <a:endParaRPr lang="nl-NL" sz="2000" dirty="0"/>
          </a:p>
          <a:p>
            <a:r>
              <a:rPr lang="nl-NL" sz="2000" dirty="0"/>
              <a:t>We kunnen niet meer met de woorden van vroeger vertellen wat christendom is en wat Christus vandaag voor ons is: de tijd van religie is voorbij.</a:t>
            </a:r>
          </a:p>
          <a:p>
            <a:endParaRPr lang="nl-NL" sz="2000" dirty="0"/>
          </a:p>
          <a:p>
            <a:r>
              <a:rPr lang="nl-NL" sz="2000" dirty="0"/>
              <a:t>Bekende zin: voor en met God leven wij zonder God. God laat zich uit de wereld terugdringen tot op het kruis. </a:t>
            </a:r>
          </a:p>
          <a:p>
            <a:endParaRPr lang="nl-NL" sz="2000" dirty="0"/>
          </a:p>
          <a:p>
            <a:r>
              <a:rPr lang="nl-NL" sz="2000" dirty="0"/>
              <a:t>Voortdurende vraag van Bonhoeffer:</a:t>
            </a:r>
          </a:p>
          <a:p>
            <a:r>
              <a:rPr lang="nl-NL" sz="2000" dirty="0"/>
              <a:t>Hoe krijgt Christus gestalte in ons leven</a:t>
            </a:r>
          </a:p>
          <a:p>
            <a:r>
              <a:rPr lang="nl-NL" sz="2000" dirty="0"/>
              <a:t>(kerk en maatschappij)</a:t>
            </a:r>
          </a:p>
          <a:p>
            <a:endParaRPr lang="nl-NL" dirty="0"/>
          </a:p>
        </p:txBody>
      </p:sp>
      <p:sp>
        <p:nvSpPr>
          <p:cNvPr id="5" name="Tekstvak 4">
            <a:extLst>
              <a:ext uri="{FF2B5EF4-FFF2-40B4-BE49-F238E27FC236}">
                <a16:creationId xmlns:a16="http://schemas.microsoft.com/office/drawing/2014/main" id="{18A375FB-3BA5-4ED3-BD94-3C635CD0ACAF}"/>
              </a:ext>
            </a:extLst>
          </p:cNvPr>
          <p:cNvSpPr txBox="1"/>
          <p:nvPr/>
        </p:nvSpPr>
        <p:spPr>
          <a:xfrm>
            <a:off x="6535881" y="4218709"/>
            <a:ext cx="5205846" cy="1754326"/>
          </a:xfrm>
          <a:prstGeom prst="rect">
            <a:avLst/>
          </a:prstGeom>
          <a:noFill/>
        </p:spPr>
        <p:txBody>
          <a:bodyPr wrap="square" rtlCol="0">
            <a:spAutoFit/>
          </a:bodyPr>
          <a:lstStyle/>
          <a:p>
            <a:r>
              <a:rPr lang="nl-NL" dirty="0"/>
              <a:t>Eberhard Bethge nam deel aan seminarie Finkenwalde. Snel vriendschap. Hij begreep Bonhoeffer en kon weerwoord geven.</a:t>
            </a:r>
          </a:p>
          <a:p>
            <a:r>
              <a:rPr lang="nl-NL" dirty="0"/>
              <a:t>Eberhard Bethge trouwde met nicht van Dietrich: Renate </a:t>
            </a:r>
            <a:r>
              <a:rPr lang="nl-NL" dirty="0" err="1"/>
              <a:t>Schleicher</a:t>
            </a:r>
            <a:r>
              <a:rPr lang="nl-NL" dirty="0"/>
              <a:t>. Haar moeder was Ursula Bonhoeffer. Haar vader Rüdiger in 1945 vermoord.</a:t>
            </a:r>
          </a:p>
        </p:txBody>
      </p:sp>
    </p:spTree>
    <p:extLst>
      <p:ext uri="{BB962C8B-B14F-4D97-AF65-F5344CB8AC3E}">
        <p14:creationId xmlns:p14="http://schemas.microsoft.com/office/powerpoint/2010/main" val="3881157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6CDB4A1-2315-45A9-9EEA-775AF1D20F70}"/>
              </a:ext>
            </a:extLst>
          </p:cNvPr>
          <p:cNvSpPr/>
          <p:nvPr/>
        </p:nvSpPr>
        <p:spPr>
          <a:xfrm>
            <a:off x="3505199" y="516948"/>
            <a:ext cx="5334001" cy="6555641"/>
          </a:xfrm>
          <a:prstGeom prst="rect">
            <a:avLst/>
          </a:prstGeom>
        </p:spPr>
        <p:txBody>
          <a:bodyPr wrap="square">
            <a:spAutoFit/>
          </a:bodyPr>
          <a:lstStyle/>
          <a:p>
            <a:pPr>
              <a:spcAft>
                <a:spcPts val="0"/>
              </a:spcAft>
            </a:pPr>
            <a:r>
              <a:rPr lang="nl-NL" sz="2000" dirty="0">
                <a:solidFill>
                  <a:srgbClr val="333333"/>
                </a:solidFill>
                <a:ea typeface="Calibri" panose="020F0502020204030204" pitchFamily="34" charset="0"/>
                <a:cs typeface="Arial" panose="020B0604020202020204" pitchFamily="34" charset="0"/>
              </a:rPr>
              <a:t>1944 </a:t>
            </a:r>
            <a:r>
              <a:rPr lang="nl-NL" sz="2000" dirty="0" err="1">
                <a:solidFill>
                  <a:srgbClr val="333333"/>
                </a:solidFill>
                <a:ea typeface="Calibri" panose="020F0502020204030204" pitchFamily="34" charset="0"/>
                <a:cs typeface="Arial" panose="020B0604020202020204" pitchFamily="34" charset="0"/>
              </a:rPr>
              <a:t>Stauffenberg</a:t>
            </a:r>
            <a:r>
              <a:rPr lang="nl-NL" sz="2000" dirty="0">
                <a:solidFill>
                  <a:srgbClr val="333333"/>
                </a:solidFill>
                <a:ea typeface="Calibri" panose="020F0502020204030204" pitchFamily="34" charset="0"/>
                <a:cs typeface="Arial" panose="020B0604020202020204" pitchFamily="34" charset="0"/>
              </a:rPr>
              <a:t> leider verzet. </a:t>
            </a:r>
            <a:r>
              <a:rPr lang="nl-NL" sz="2000" dirty="0"/>
              <a:t>'Operatie Walküre’.</a:t>
            </a:r>
            <a:endParaRPr lang="nl-NL" sz="2000" dirty="0">
              <a:solidFill>
                <a:srgbClr val="333333"/>
              </a:solidFill>
              <a:ea typeface="Calibri" panose="020F0502020204030204" pitchFamily="34" charset="0"/>
              <a:cs typeface="Arial" panose="020B0604020202020204" pitchFamily="34" charset="0"/>
            </a:endParaRPr>
          </a:p>
          <a:p>
            <a:pPr>
              <a:spcAft>
                <a:spcPts val="0"/>
              </a:spcAft>
            </a:pPr>
            <a:endParaRPr lang="nl-NL" sz="2000" dirty="0">
              <a:solidFill>
                <a:srgbClr val="333333"/>
              </a:solidFill>
              <a:ea typeface="Calibri" panose="020F0502020204030204" pitchFamily="34" charset="0"/>
              <a:cs typeface="Arial" panose="020B0604020202020204" pitchFamily="34" charset="0"/>
            </a:endParaRPr>
          </a:p>
          <a:p>
            <a:pPr>
              <a:spcAft>
                <a:spcPts val="0"/>
              </a:spcAft>
            </a:pPr>
            <a:r>
              <a:rPr lang="nl-NL" sz="2000" dirty="0">
                <a:solidFill>
                  <a:srgbClr val="333333"/>
                </a:solidFill>
                <a:ea typeface="Calibri" panose="020F0502020204030204" pitchFamily="34" charset="0"/>
                <a:cs typeface="Arial" panose="020B0604020202020204" pitchFamily="34" charset="0"/>
              </a:rPr>
              <a:t>Deed op 20 juli aanslag op Hitler, mislukte. Bom aan binnenkant </a:t>
            </a:r>
            <a:r>
              <a:rPr lang="nl-NL" sz="2000" dirty="0" err="1">
                <a:solidFill>
                  <a:srgbClr val="333333"/>
                </a:solidFill>
                <a:ea typeface="Calibri" panose="020F0502020204030204" pitchFamily="34" charset="0"/>
                <a:cs typeface="Arial" panose="020B0604020202020204" pitchFamily="34" charset="0"/>
              </a:rPr>
              <a:t>tafelbrede</a:t>
            </a:r>
            <a:r>
              <a:rPr lang="nl-NL" sz="2000" dirty="0">
                <a:solidFill>
                  <a:srgbClr val="333333"/>
                </a:solidFill>
                <a:ea typeface="Calibri" panose="020F0502020204030204" pitchFamily="34" charset="0"/>
                <a:cs typeface="Arial" panose="020B0604020202020204" pitchFamily="34" charset="0"/>
              </a:rPr>
              <a:t> tafelpoot. </a:t>
            </a:r>
          </a:p>
          <a:p>
            <a:pPr>
              <a:spcAft>
                <a:spcPts val="0"/>
              </a:spcAft>
            </a:pPr>
            <a:endParaRPr lang="nl-NL" sz="2000" dirty="0">
              <a:solidFill>
                <a:srgbClr val="333333"/>
              </a:solidFill>
              <a:ea typeface="Calibri" panose="020F0502020204030204" pitchFamily="34" charset="0"/>
              <a:cs typeface="Arial" panose="020B0604020202020204" pitchFamily="34" charset="0"/>
            </a:endParaRPr>
          </a:p>
          <a:p>
            <a:pPr>
              <a:spcAft>
                <a:spcPts val="0"/>
              </a:spcAft>
            </a:pPr>
            <a:r>
              <a:rPr lang="nl-NL" sz="2000" dirty="0">
                <a:solidFill>
                  <a:srgbClr val="333333"/>
                </a:solidFill>
                <a:ea typeface="Calibri" panose="020F0502020204030204" pitchFamily="34" charset="0"/>
                <a:cs typeface="Arial" panose="020B0604020202020204" pitchFamily="34" charset="0"/>
              </a:rPr>
              <a:t>Hitler wel gewond. Zag bewaring als bevestiging dat hij uitverkorene van God was om Duitse volk te leiden.</a:t>
            </a:r>
          </a:p>
          <a:p>
            <a:endParaRPr lang="nl-NL" sz="2000" dirty="0"/>
          </a:p>
          <a:p>
            <a:endParaRPr lang="nl-NL" sz="2000" dirty="0"/>
          </a:p>
          <a:p>
            <a:endParaRPr lang="nl-NL" sz="2000" dirty="0"/>
          </a:p>
          <a:p>
            <a:endParaRPr lang="nl-NL" sz="2000" dirty="0"/>
          </a:p>
          <a:p>
            <a:endParaRPr lang="nl-NL" sz="2000" dirty="0"/>
          </a:p>
          <a:p>
            <a:endParaRPr lang="nl-NL" sz="2000" dirty="0"/>
          </a:p>
          <a:p>
            <a:r>
              <a:rPr lang="nl-NL" sz="2000" dirty="0"/>
              <a:t>De mislukte aanslag en staatsgreep waren aanleiding voor de Gestapo om meer dan 7.000 mensen te arresteren, van wie 4.980 werden geëxecuteerd.</a:t>
            </a:r>
          </a:p>
          <a:p>
            <a:pPr>
              <a:spcAft>
                <a:spcPts val="0"/>
              </a:spcAft>
            </a:pPr>
            <a:endParaRPr lang="nl-NL" sz="2000" dirty="0">
              <a:effectLst/>
              <a:latin typeface="Verdana" panose="020B0604030504040204" pitchFamily="34" charset="0"/>
              <a:ea typeface="Calibri" panose="020F0502020204030204" pitchFamily="34" charset="0"/>
              <a:cs typeface="Times New Roman" panose="02020603050405020304" pitchFamily="18" charset="0"/>
            </a:endParaRPr>
          </a:p>
          <a:p>
            <a:pPr>
              <a:spcAft>
                <a:spcPts val="0"/>
              </a:spcAft>
            </a:pPr>
            <a:endParaRPr lang="nl-NL" sz="2000" dirty="0">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16386" name="Picture 2">
            <a:extLst>
              <a:ext uri="{FF2B5EF4-FFF2-40B4-BE49-F238E27FC236}">
                <a16:creationId xmlns:a16="http://schemas.microsoft.com/office/drawing/2014/main" id="{68CB60A7-56F1-4AA3-BE44-FB1163811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57" y="516948"/>
            <a:ext cx="238125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e Wolfsschanze na de explosie.">
            <a:extLst>
              <a:ext uri="{FF2B5EF4-FFF2-40B4-BE49-F238E27FC236}">
                <a16:creationId xmlns:a16="http://schemas.microsoft.com/office/drawing/2014/main" id="{647A1815-731C-4519-BBA2-C4DD98CAA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3201645"/>
            <a:ext cx="2533650" cy="16954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149F04E9-1365-4BE8-9DB0-918FD26F8FC4}"/>
              </a:ext>
            </a:extLst>
          </p:cNvPr>
          <p:cNvSpPr txBox="1"/>
          <p:nvPr/>
        </p:nvSpPr>
        <p:spPr>
          <a:xfrm>
            <a:off x="239857" y="4162425"/>
            <a:ext cx="2455718" cy="307777"/>
          </a:xfrm>
          <a:prstGeom prst="rect">
            <a:avLst/>
          </a:prstGeom>
          <a:noFill/>
        </p:spPr>
        <p:txBody>
          <a:bodyPr wrap="square" rtlCol="0">
            <a:spAutoFit/>
          </a:bodyPr>
          <a:lstStyle/>
          <a:p>
            <a:pPr algn="ctr"/>
            <a:r>
              <a:rPr lang="nl-NL" sz="1400" dirty="0"/>
              <a:t>Links Von </a:t>
            </a:r>
            <a:r>
              <a:rPr lang="nl-NL" sz="1400" dirty="0" err="1"/>
              <a:t>Stauffenberg</a:t>
            </a:r>
            <a:endParaRPr lang="nl-NL" sz="1400" dirty="0"/>
          </a:p>
        </p:txBody>
      </p:sp>
      <p:pic>
        <p:nvPicPr>
          <p:cNvPr id="7" name="Afbeelding 6" descr="He, his superior General Friedrich Olbricht and Stauffenberg planned Operation Valkyrie, a plan of action to be implemented as soon as Hitler had been killed. Meanwhile, Quirnheim succeeded Stauffenberg as Chief of Staff at the Army's General Office in Berlin. Immediately after the attempt on Hitler's life in East Prussia on 20 July 1944, Quirnheim urged General Olbricht to activate Operation Valkyrie, even though they could not be sure whether Hitler was dead.">
            <a:extLst>
              <a:ext uri="{FF2B5EF4-FFF2-40B4-BE49-F238E27FC236}">
                <a16:creationId xmlns:a16="http://schemas.microsoft.com/office/drawing/2014/main" id="{7157D695-84F2-4AC5-B9DD-EE9CDE90489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4054" y="466725"/>
            <a:ext cx="2343150" cy="3541568"/>
          </a:xfrm>
          <a:prstGeom prst="rect">
            <a:avLst/>
          </a:prstGeom>
          <a:noFill/>
          <a:ln>
            <a:noFill/>
          </a:ln>
        </p:spPr>
      </p:pic>
      <p:sp>
        <p:nvSpPr>
          <p:cNvPr id="5" name="Tekstvak 4">
            <a:extLst>
              <a:ext uri="{FF2B5EF4-FFF2-40B4-BE49-F238E27FC236}">
                <a16:creationId xmlns:a16="http://schemas.microsoft.com/office/drawing/2014/main" id="{6144E92F-A780-44FC-94D4-DD50786B3E2D}"/>
              </a:ext>
            </a:extLst>
          </p:cNvPr>
          <p:cNvSpPr txBox="1"/>
          <p:nvPr/>
        </p:nvSpPr>
        <p:spPr>
          <a:xfrm>
            <a:off x="9362209" y="4347091"/>
            <a:ext cx="2343150" cy="1323439"/>
          </a:xfrm>
          <a:prstGeom prst="rect">
            <a:avLst/>
          </a:prstGeom>
          <a:noFill/>
        </p:spPr>
        <p:txBody>
          <a:bodyPr wrap="square" rtlCol="0">
            <a:spAutoFit/>
          </a:bodyPr>
          <a:lstStyle/>
          <a:p>
            <a:r>
              <a:rPr lang="nl-NL" sz="1600" dirty="0"/>
              <a:t>Friedrich </a:t>
            </a:r>
            <a:r>
              <a:rPr lang="nl-NL" sz="1600" dirty="0" err="1"/>
              <a:t>Olbricht</a:t>
            </a:r>
            <a:r>
              <a:rPr lang="nl-NL" sz="1600" dirty="0"/>
              <a:t> en </a:t>
            </a:r>
            <a:r>
              <a:rPr lang="nl-NL" sz="1600" dirty="0" err="1"/>
              <a:t>Stauffenberg</a:t>
            </a:r>
            <a:r>
              <a:rPr lang="nl-NL" sz="1600" dirty="0"/>
              <a:t> planden Operatie Walküre dat regering na dood Hitler moest regelen</a:t>
            </a:r>
          </a:p>
        </p:txBody>
      </p:sp>
    </p:spTree>
    <p:extLst>
      <p:ext uri="{BB962C8B-B14F-4D97-AF65-F5344CB8AC3E}">
        <p14:creationId xmlns:p14="http://schemas.microsoft.com/office/powerpoint/2010/main" val="1893155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Afbeelding 3" descr="Ruediger and Ursula (Bonhoeffer) Schleicher">
            <a:extLst>
              <a:ext uri="{FF2B5EF4-FFF2-40B4-BE49-F238E27FC236}">
                <a16:creationId xmlns:a16="http://schemas.microsoft.com/office/drawing/2014/main" id="{337E5B39-F70B-4A2C-AE96-33D911D0EA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18073" y="1911061"/>
            <a:ext cx="2472170" cy="3453245"/>
          </a:xfrm>
          <a:prstGeom prst="rect">
            <a:avLst/>
          </a:prstGeom>
          <a:noFill/>
          <a:ln>
            <a:noFill/>
          </a:ln>
        </p:spPr>
      </p:pic>
      <p:pic>
        <p:nvPicPr>
          <p:cNvPr id="5" name="Tijdelijke aanduiding voor inhoud 4">
            <a:extLst>
              <a:ext uri="{FF2B5EF4-FFF2-40B4-BE49-F238E27FC236}">
                <a16:creationId xmlns:a16="http://schemas.microsoft.com/office/drawing/2014/main" id="{28EEF9EA-E618-4457-A63B-7C07FB2FF16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5601" y="1357673"/>
            <a:ext cx="1663700" cy="2501900"/>
          </a:xfrm>
          <a:prstGeom prst="rect">
            <a:avLst/>
          </a:prstGeom>
          <a:noFill/>
          <a:ln>
            <a:noFill/>
          </a:ln>
        </p:spPr>
      </p:pic>
      <p:sp>
        <p:nvSpPr>
          <p:cNvPr id="2" name="Tekstvak 1">
            <a:extLst>
              <a:ext uri="{FF2B5EF4-FFF2-40B4-BE49-F238E27FC236}">
                <a16:creationId xmlns:a16="http://schemas.microsoft.com/office/drawing/2014/main" id="{BFD2DD0A-77AA-4FE9-B3AC-A057F05BE414}"/>
              </a:ext>
            </a:extLst>
          </p:cNvPr>
          <p:cNvSpPr txBox="1"/>
          <p:nvPr/>
        </p:nvSpPr>
        <p:spPr>
          <a:xfrm>
            <a:off x="613064" y="4073236"/>
            <a:ext cx="1714500" cy="923330"/>
          </a:xfrm>
          <a:prstGeom prst="rect">
            <a:avLst/>
          </a:prstGeom>
          <a:noFill/>
        </p:spPr>
        <p:txBody>
          <a:bodyPr wrap="square" rtlCol="0">
            <a:spAutoFit/>
          </a:bodyPr>
          <a:lstStyle/>
          <a:p>
            <a:r>
              <a:rPr lang="nl-NL" dirty="0"/>
              <a:t>Bonhoeffer als gevangene, Hamburg</a:t>
            </a:r>
          </a:p>
        </p:txBody>
      </p:sp>
      <p:sp>
        <p:nvSpPr>
          <p:cNvPr id="7" name="Tekstvak 6">
            <a:extLst>
              <a:ext uri="{FF2B5EF4-FFF2-40B4-BE49-F238E27FC236}">
                <a16:creationId xmlns:a16="http://schemas.microsoft.com/office/drawing/2014/main" id="{318CB74B-0C91-449C-8B3F-15B39E3736FE}"/>
              </a:ext>
            </a:extLst>
          </p:cNvPr>
          <p:cNvSpPr txBox="1"/>
          <p:nvPr/>
        </p:nvSpPr>
        <p:spPr>
          <a:xfrm>
            <a:off x="2981325" y="552450"/>
            <a:ext cx="6344659" cy="5909310"/>
          </a:xfrm>
          <a:prstGeom prst="rect">
            <a:avLst/>
          </a:prstGeom>
          <a:noFill/>
        </p:spPr>
        <p:txBody>
          <a:bodyPr wrap="square" rtlCol="0">
            <a:spAutoFit/>
          </a:bodyPr>
          <a:lstStyle/>
          <a:p>
            <a:r>
              <a:rPr lang="nl-NL" sz="2000" dirty="0"/>
              <a:t>op 26 september 1944 ‘Kroniek van de schande’ gevonden. Hans </a:t>
            </a:r>
            <a:r>
              <a:rPr lang="nl-NL" sz="2000" dirty="0" err="1"/>
              <a:t>von</a:t>
            </a:r>
            <a:r>
              <a:rPr lang="nl-NL" sz="2000" dirty="0"/>
              <a:t> Dohnanyi had alle misdaden van de nationaalsocialisten c.q. Hitler (velen niet bekend bij volk) genoteerd als aanklacht voor na de oorlog. </a:t>
            </a:r>
          </a:p>
          <a:p>
            <a:endParaRPr lang="nl-NL" sz="2000" dirty="0"/>
          </a:p>
          <a:p>
            <a:r>
              <a:rPr lang="nl-NL" sz="2000" dirty="0"/>
              <a:t>Ook rol Bonhoeffer nu duidelijk. Begreep dat dit zijn einde betekende. Weigerde aanbod om te ontsnappen: te gevaarlijk voor familie en Maria.</a:t>
            </a:r>
          </a:p>
          <a:p>
            <a:r>
              <a:rPr lang="nl-NL" sz="2000" dirty="0"/>
              <a:t> </a:t>
            </a:r>
          </a:p>
          <a:p>
            <a:r>
              <a:rPr lang="nl-NL" sz="2000" dirty="0"/>
              <a:t>Broer Klaus gearresteerd en zwager Rüdiger </a:t>
            </a:r>
            <a:r>
              <a:rPr lang="nl-NL" sz="2000" dirty="0" err="1"/>
              <a:t>Schleicher</a:t>
            </a:r>
            <a:r>
              <a:rPr lang="nl-NL" sz="2000" dirty="0"/>
              <a:t> </a:t>
            </a:r>
          </a:p>
          <a:p>
            <a:r>
              <a:rPr lang="nl-NL" sz="2000" dirty="0"/>
              <a:t>(man van zus Ursula). </a:t>
            </a:r>
          </a:p>
          <a:p>
            <a:endParaRPr lang="nl-NL" sz="2000" dirty="0"/>
          </a:p>
          <a:p>
            <a:r>
              <a:rPr lang="nl-NL" sz="2000" dirty="0"/>
              <a:t>Oom Paul </a:t>
            </a:r>
            <a:r>
              <a:rPr lang="nl-NL" sz="2000" dirty="0" err="1"/>
              <a:t>von</a:t>
            </a:r>
            <a:r>
              <a:rPr lang="nl-NL" sz="2000" dirty="0"/>
              <a:t> Hase opgehangen. </a:t>
            </a:r>
          </a:p>
          <a:p>
            <a:endParaRPr lang="nl-NL" sz="2000" dirty="0"/>
          </a:p>
          <a:p>
            <a:r>
              <a:rPr lang="nl-NL" sz="2000" dirty="0"/>
              <a:t>8 oktober overgebracht van Tegel naar gevangenis van Gestapo.</a:t>
            </a:r>
          </a:p>
          <a:p>
            <a:r>
              <a:rPr lang="nl-NL" sz="2000" dirty="0"/>
              <a:t> </a:t>
            </a:r>
          </a:p>
          <a:p>
            <a:r>
              <a:rPr lang="nl-NL" sz="2000" dirty="0"/>
              <a:t>2 februari Klaus en Rüdiger ter dood veroordeeld.</a:t>
            </a:r>
          </a:p>
          <a:p>
            <a:endParaRPr lang="nl-NL" dirty="0"/>
          </a:p>
        </p:txBody>
      </p:sp>
      <p:sp>
        <p:nvSpPr>
          <p:cNvPr id="8" name="Tekstvak 7">
            <a:extLst>
              <a:ext uri="{FF2B5EF4-FFF2-40B4-BE49-F238E27FC236}">
                <a16:creationId xmlns:a16="http://schemas.microsoft.com/office/drawing/2014/main" id="{4BB58EE6-A5D4-43F1-9F7F-F5F96C53C998}"/>
              </a:ext>
            </a:extLst>
          </p:cNvPr>
          <p:cNvSpPr txBox="1"/>
          <p:nvPr/>
        </p:nvSpPr>
        <p:spPr>
          <a:xfrm>
            <a:off x="9705975" y="5619750"/>
            <a:ext cx="2152650" cy="369332"/>
          </a:xfrm>
          <a:prstGeom prst="rect">
            <a:avLst/>
          </a:prstGeom>
          <a:noFill/>
        </p:spPr>
        <p:txBody>
          <a:bodyPr wrap="square" rtlCol="0">
            <a:spAutoFit/>
          </a:bodyPr>
          <a:lstStyle/>
          <a:p>
            <a:r>
              <a:rPr lang="nl-NL" dirty="0"/>
              <a:t>Rüdiger en Ursula</a:t>
            </a:r>
          </a:p>
        </p:txBody>
      </p:sp>
    </p:spTree>
    <p:extLst>
      <p:ext uri="{BB962C8B-B14F-4D97-AF65-F5344CB8AC3E}">
        <p14:creationId xmlns:p14="http://schemas.microsoft.com/office/powerpoint/2010/main" val="148106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F7E6D69F-5950-42F5-A9DE-EC69DBBBA5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0773" y="490032"/>
            <a:ext cx="3302000" cy="26162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a16="http://schemas.microsoft.com/office/drawing/2014/main" id="{A4F1601F-6484-4770-B3F6-2F3477585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523" y="3904818"/>
            <a:ext cx="2476500" cy="166687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BCE12EAC-C578-44F2-9AE3-DE499DCC33E4}"/>
              </a:ext>
            </a:extLst>
          </p:cNvPr>
          <p:cNvSpPr txBox="1"/>
          <p:nvPr/>
        </p:nvSpPr>
        <p:spPr>
          <a:xfrm>
            <a:off x="5309755" y="353291"/>
            <a:ext cx="5798127" cy="6524863"/>
          </a:xfrm>
          <a:prstGeom prst="rect">
            <a:avLst/>
          </a:prstGeom>
          <a:noFill/>
        </p:spPr>
        <p:txBody>
          <a:bodyPr wrap="square" rtlCol="0">
            <a:spAutoFit/>
          </a:bodyPr>
          <a:lstStyle/>
          <a:p>
            <a:r>
              <a:rPr lang="nl-NL" sz="2000" dirty="0"/>
              <a:t>Op 7 februari met anderen uit het verzet overgebracht naar Buchenwald.</a:t>
            </a:r>
          </a:p>
          <a:p>
            <a:r>
              <a:rPr lang="nl-NL" sz="2000" dirty="0"/>
              <a:t>Probeerde hier zwakke broeders over hun zwaarmoedigheid heen te helpen.</a:t>
            </a:r>
          </a:p>
          <a:p>
            <a:endParaRPr lang="nl-NL" sz="2000" dirty="0"/>
          </a:p>
          <a:p>
            <a:r>
              <a:rPr lang="nl-NL" sz="2000" dirty="0"/>
              <a:t>Zondag 8 april was Pasen. Men vroeg hem een preek te houden. Wilde anderen niet ‘overvallen’. Maar atheïst </a:t>
            </a:r>
            <a:r>
              <a:rPr lang="nl-NL" sz="2000" dirty="0" err="1"/>
              <a:t>Kokorin</a:t>
            </a:r>
            <a:r>
              <a:rPr lang="nl-NL" sz="2000" dirty="0"/>
              <a:t> sloot zich bij verzoek aan.</a:t>
            </a:r>
          </a:p>
          <a:p>
            <a:endParaRPr lang="nl-NL" sz="2000" dirty="0"/>
          </a:p>
          <a:p>
            <a:r>
              <a:rPr lang="nl-NL" sz="2000" dirty="0"/>
              <a:t>Las teksten van de </a:t>
            </a:r>
            <a:r>
              <a:rPr lang="nl-NL" sz="2000" dirty="0" err="1"/>
              <a:t>Losungen</a:t>
            </a:r>
            <a:r>
              <a:rPr lang="nl-NL" sz="2000" dirty="0"/>
              <a:t>: Jesaja 53:5 zijn striemen zijn onze genezing en </a:t>
            </a:r>
          </a:p>
          <a:p>
            <a:r>
              <a:rPr lang="nl-NL" sz="2000" dirty="0"/>
              <a:t>1 Petrus 1:3 Hij heeft ons opnieuw geboren doen worden door de opstanding van Jezus uit de dood.</a:t>
            </a:r>
          </a:p>
          <a:p>
            <a:endParaRPr lang="nl-NL" sz="2000" dirty="0"/>
          </a:p>
          <a:p>
            <a:r>
              <a:rPr lang="nl-NL" sz="2000" dirty="0"/>
              <a:t>Na het slotgebed ging deur open: meekomen. Ieder wist dat dit de galg betekende.</a:t>
            </a:r>
          </a:p>
          <a:p>
            <a:r>
              <a:rPr lang="nl-NL" sz="2000" dirty="0"/>
              <a:t>Vroeg groeten doen aan bisschop Bell.</a:t>
            </a:r>
          </a:p>
          <a:p>
            <a:endParaRPr lang="nl-NL" sz="2000" dirty="0"/>
          </a:p>
          <a:p>
            <a:r>
              <a:rPr lang="nl-NL" sz="2000" dirty="0"/>
              <a:t>Zei tegen (Engelse gevangene) Best: </a:t>
            </a:r>
            <a:r>
              <a:rPr lang="nl-NL" sz="2000" b="1" dirty="0"/>
              <a:t>dit is het einde, voor mij het begin van leven.</a:t>
            </a:r>
          </a:p>
          <a:p>
            <a:endParaRPr lang="nl-NL" dirty="0"/>
          </a:p>
        </p:txBody>
      </p:sp>
      <p:sp>
        <p:nvSpPr>
          <p:cNvPr id="3" name="Tekstvak 2">
            <a:extLst>
              <a:ext uri="{FF2B5EF4-FFF2-40B4-BE49-F238E27FC236}">
                <a16:creationId xmlns:a16="http://schemas.microsoft.com/office/drawing/2014/main" id="{F2FAEEC4-242E-4485-A196-E8C04048AFEA}"/>
              </a:ext>
            </a:extLst>
          </p:cNvPr>
          <p:cNvSpPr txBox="1"/>
          <p:nvPr/>
        </p:nvSpPr>
        <p:spPr>
          <a:xfrm>
            <a:off x="914400" y="3333750"/>
            <a:ext cx="3276600" cy="369332"/>
          </a:xfrm>
          <a:prstGeom prst="rect">
            <a:avLst/>
          </a:prstGeom>
          <a:noFill/>
        </p:spPr>
        <p:txBody>
          <a:bodyPr wrap="square" rtlCol="0">
            <a:spAutoFit/>
          </a:bodyPr>
          <a:lstStyle/>
          <a:p>
            <a:pPr algn="ctr"/>
            <a:r>
              <a:rPr lang="nl-NL" dirty="0"/>
              <a:t>Ingang Buchenwald</a:t>
            </a:r>
          </a:p>
        </p:txBody>
      </p:sp>
      <p:sp>
        <p:nvSpPr>
          <p:cNvPr id="5" name="Tekstvak 4">
            <a:extLst>
              <a:ext uri="{FF2B5EF4-FFF2-40B4-BE49-F238E27FC236}">
                <a16:creationId xmlns:a16="http://schemas.microsoft.com/office/drawing/2014/main" id="{E6BEF0B5-7398-4B71-B14F-D0D72A0FCF73}"/>
              </a:ext>
            </a:extLst>
          </p:cNvPr>
          <p:cNvSpPr txBox="1"/>
          <p:nvPr/>
        </p:nvSpPr>
        <p:spPr>
          <a:xfrm>
            <a:off x="914400" y="5867400"/>
            <a:ext cx="3067050" cy="369332"/>
          </a:xfrm>
          <a:prstGeom prst="rect">
            <a:avLst/>
          </a:prstGeom>
          <a:noFill/>
        </p:spPr>
        <p:txBody>
          <a:bodyPr wrap="square" rtlCol="0">
            <a:spAutoFit/>
          </a:bodyPr>
          <a:lstStyle/>
          <a:p>
            <a:r>
              <a:rPr lang="nl-NL" dirty="0"/>
              <a:t>Dit troffen de Amerikanen aan</a:t>
            </a:r>
          </a:p>
        </p:txBody>
      </p:sp>
    </p:spTree>
    <p:extLst>
      <p:ext uri="{BB962C8B-B14F-4D97-AF65-F5344CB8AC3E}">
        <p14:creationId xmlns:p14="http://schemas.microsoft.com/office/powerpoint/2010/main" val="3191191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Tijdelijke aanduiding voor inhoud 3" descr="Wandrelief Von guten Mächten Bonhoeffer Schiefer">
            <a:extLst>
              <a:ext uri="{FF2B5EF4-FFF2-40B4-BE49-F238E27FC236}">
                <a16:creationId xmlns:a16="http://schemas.microsoft.com/office/drawing/2014/main" id="{352D84B4-DEEA-4273-948F-36F1A7C9974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7688" y="420688"/>
            <a:ext cx="5608999" cy="5643562"/>
          </a:xfrm>
          <a:prstGeom prst="rect">
            <a:avLst/>
          </a:prstGeom>
          <a:noFill/>
          <a:ln>
            <a:noFill/>
          </a:ln>
        </p:spPr>
      </p:pic>
    </p:spTree>
    <p:extLst>
      <p:ext uri="{BB962C8B-B14F-4D97-AF65-F5344CB8AC3E}">
        <p14:creationId xmlns:p14="http://schemas.microsoft.com/office/powerpoint/2010/main" val="1994464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026" name="Picture 2" descr="Hinrichtungsstätte Dietrich Bonhoeffer | churchphoto.de ...">
            <a:extLst>
              <a:ext uri="{FF2B5EF4-FFF2-40B4-BE49-F238E27FC236}">
                <a16:creationId xmlns:a16="http://schemas.microsoft.com/office/drawing/2014/main" id="{C47C9829-BECC-4422-BBB3-AC119E043F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835" y="623769"/>
            <a:ext cx="3379414" cy="2534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lgen Hängen Stockfotos &amp; Galgen Hängen Bilder - Alamy">
            <a:extLst>
              <a:ext uri="{FF2B5EF4-FFF2-40B4-BE49-F238E27FC236}">
                <a16:creationId xmlns:a16="http://schemas.microsoft.com/office/drawing/2014/main" id="{A0EF114B-4385-4D05-AEC1-73DE5F5C1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36" y="3857945"/>
            <a:ext cx="3379413" cy="24853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6D967D2-EEA6-4CAD-8C6B-3E602DE54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0" y="576262"/>
            <a:ext cx="3714750" cy="570547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75F46558-12C9-42BB-84AE-414BCC6D45FB}"/>
              </a:ext>
            </a:extLst>
          </p:cNvPr>
          <p:cNvSpPr txBox="1"/>
          <p:nvPr/>
        </p:nvSpPr>
        <p:spPr>
          <a:xfrm>
            <a:off x="4499264" y="789709"/>
            <a:ext cx="3605645" cy="5324535"/>
          </a:xfrm>
          <a:prstGeom prst="rect">
            <a:avLst/>
          </a:prstGeom>
          <a:noFill/>
        </p:spPr>
        <p:txBody>
          <a:bodyPr wrap="square" rtlCol="0">
            <a:spAutoFit/>
          </a:bodyPr>
          <a:lstStyle/>
          <a:p>
            <a:r>
              <a:rPr lang="nl-NL" sz="2000" dirty="0"/>
              <a:t>Naar Flossenbürg gebracht.</a:t>
            </a:r>
          </a:p>
          <a:p>
            <a:r>
              <a:rPr lang="nl-NL" sz="2000" dirty="0"/>
              <a:t>(Aan grens met Tsjechië)</a:t>
            </a:r>
          </a:p>
          <a:p>
            <a:endParaRPr lang="nl-NL" sz="2000" dirty="0"/>
          </a:p>
          <a:p>
            <a:r>
              <a:rPr lang="nl-NL" sz="2000" dirty="0"/>
              <a:t>Doodvonnis vrijwel zeker van Hitler persoonlijk: vernietig de samenzweerders. </a:t>
            </a:r>
          </a:p>
          <a:p>
            <a:endParaRPr lang="nl-NL" sz="2000" dirty="0"/>
          </a:p>
          <a:p>
            <a:r>
              <a:rPr lang="nl-NL" sz="2000" dirty="0"/>
              <a:t>9 april 1945</a:t>
            </a:r>
          </a:p>
          <a:p>
            <a:r>
              <a:rPr lang="nl-NL" sz="2000" dirty="0"/>
              <a:t>Dohnanyi doodgeschoten in </a:t>
            </a:r>
          </a:p>
          <a:p>
            <a:r>
              <a:rPr lang="nl-NL" sz="2000" dirty="0" err="1"/>
              <a:t>Sachsenhausen</a:t>
            </a:r>
            <a:endParaRPr lang="nl-NL" sz="2000" dirty="0"/>
          </a:p>
          <a:p>
            <a:endParaRPr lang="nl-NL" sz="2000" dirty="0"/>
          </a:p>
          <a:p>
            <a:r>
              <a:rPr lang="nl-NL" sz="2000" dirty="0" err="1"/>
              <a:t>Canaris</a:t>
            </a:r>
            <a:r>
              <a:rPr lang="nl-NL" sz="2000" dirty="0"/>
              <a:t>, Oster en Bonhoeffer opgehangen in Flossenbürg</a:t>
            </a:r>
          </a:p>
          <a:p>
            <a:endParaRPr lang="nl-NL" sz="2000" dirty="0"/>
          </a:p>
          <a:p>
            <a:r>
              <a:rPr lang="nl-NL" sz="2000" dirty="0"/>
              <a:t>Kamparts over Bonhoeffer: zelden een man zo ootmoedig zien sterven</a:t>
            </a:r>
          </a:p>
        </p:txBody>
      </p:sp>
    </p:spTree>
    <p:extLst>
      <p:ext uri="{BB962C8B-B14F-4D97-AF65-F5344CB8AC3E}">
        <p14:creationId xmlns:p14="http://schemas.microsoft.com/office/powerpoint/2010/main" val="164060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B0F66F-6B04-426F-BEF1-E0E1144DA69F}"/>
              </a:ext>
            </a:extLst>
          </p:cNvPr>
          <p:cNvSpPr>
            <a:spLocks noGrp="1"/>
          </p:cNvSpPr>
          <p:nvPr>
            <p:ph idx="1"/>
          </p:nvPr>
        </p:nvSpPr>
        <p:spPr>
          <a:xfrm>
            <a:off x="856647" y="420336"/>
            <a:ext cx="10874946" cy="5643580"/>
          </a:xfrm>
        </p:spPr>
        <p:txBody>
          <a:bodyPr/>
          <a:lstStyle/>
          <a:p>
            <a:endParaRPr lang="nl-NL" dirty="0"/>
          </a:p>
          <a:p>
            <a:r>
              <a:rPr lang="nl-NL" dirty="0"/>
              <a:t>                        </a:t>
            </a:r>
          </a:p>
        </p:txBody>
      </p:sp>
      <p:pic>
        <p:nvPicPr>
          <p:cNvPr id="4" name="Afbeelding 3" descr="Paula Bonhoeffer, geb. von Hase. | Hausarbeiten publizieren || Dietrich Bonhoeffer's mother">
            <a:extLst>
              <a:ext uri="{FF2B5EF4-FFF2-40B4-BE49-F238E27FC236}">
                <a16:creationId xmlns:a16="http://schemas.microsoft.com/office/drawing/2014/main" id="{1D98CB37-9BF0-48E5-A0C5-8DE7B86CE5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6647" y="1143000"/>
            <a:ext cx="3128756" cy="4572000"/>
          </a:xfrm>
          <a:prstGeom prst="rect">
            <a:avLst/>
          </a:prstGeom>
          <a:noFill/>
          <a:ln>
            <a:noFill/>
          </a:ln>
        </p:spPr>
      </p:pic>
      <p:sp>
        <p:nvSpPr>
          <p:cNvPr id="5" name="Tekstvak 4">
            <a:extLst>
              <a:ext uri="{FF2B5EF4-FFF2-40B4-BE49-F238E27FC236}">
                <a16:creationId xmlns:a16="http://schemas.microsoft.com/office/drawing/2014/main" id="{68F90193-7B85-463D-BDCA-6DDF77202FCB}"/>
              </a:ext>
            </a:extLst>
          </p:cNvPr>
          <p:cNvSpPr txBox="1"/>
          <p:nvPr/>
        </p:nvSpPr>
        <p:spPr>
          <a:xfrm>
            <a:off x="4785756" y="1413164"/>
            <a:ext cx="6704629" cy="4157653"/>
          </a:xfrm>
          <a:prstGeom prst="rect">
            <a:avLst/>
          </a:prstGeom>
          <a:noFill/>
        </p:spPr>
        <p:txBody>
          <a:bodyPr wrap="square" rtlCol="0">
            <a:spAutoFit/>
          </a:bodyPr>
          <a:lstStyle/>
          <a:p>
            <a:pPr algn="ctr"/>
            <a:r>
              <a:rPr lang="nl-NL" sz="2400" dirty="0"/>
              <a:t>Moeder is Paula </a:t>
            </a:r>
            <a:r>
              <a:rPr lang="nl-NL" sz="2400" dirty="0" err="1"/>
              <a:t>von</a:t>
            </a:r>
            <a:r>
              <a:rPr lang="nl-NL" sz="2400" dirty="0"/>
              <a:t> Hase</a:t>
            </a:r>
          </a:p>
          <a:p>
            <a:r>
              <a:rPr lang="nl-NL" sz="2400" dirty="0"/>
              <a:t>                                       </a:t>
            </a:r>
          </a:p>
          <a:p>
            <a:r>
              <a:rPr lang="nl-NL" sz="2400" dirty="0"/>
              <a:t>      Gelovig, </a:t>
            </a:r>
          </a:p>
          <a:p>
            <a:r>
              <a:rPr lang="nl-NL" sz="2400" dirty="0"/>
              <a:t>      kerkgang alleen bij bijzondere  gelegenheden</a:t>
            </a:r>
          </a:p>
          <a:p>
            <a:endParaRPr lang="nl-NL" sz="2400" dirty="0"/>
          </a:p>
          <a:p>
            <a:r>
              <a:rPr lang="nl-NL" sz="2400" dirty="0"/>
              <a:t>      Lerares, muzikaal (ook Karl Friedrich en Dietrich)</a:t>
            </a:r>
          </a:p>
          <a:p>
            <a:r>
              <a:rPr lang="nl-NL" sz="2400" dirty="0"/>
              <a:t>                                   </a:t>
            </a:r>
          </a:p>
          <a:p>
            <a:r>
              <a:rPr lang="nl-NL" sz="2400" dirty="0"/>
              <a:t>      echte vroomheid, </a:t>
            </a:r>
          </a:p>
          <a:p>
            <a:r>
              <a:rPr lang="nl-NL" sz="2400" dirty="0"/>
              <a:t>      standvastig </a:t>
            </a:r>
          </a:p>
          <a:p>
            <a:r>
              <a:rPr lang="nl-NL" sz="2400" dirty="0"/>
              <a:t>      beslist uitkomen voor je geloof</a:t>
            </a:r>
          </a:p>
          <a:p>
            <a:endParaRPr lang="nl-NL" dirty="0"/>
          </a:p>
        </p:txBody>
      </p:sp>
    </p:spTree>
    <p:extLst>
      <p:ext uri="{BB962C8B-B14F-4D97-AF65-F5344CB8AC3E}">
        <p14:creationId xmlns:p14="http://schemas.microsoft.com/office/powerpoint/2010/main" val="964060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01DD955-B153-43D4-8C88-5510DDD0637B}"/>
              </a:ext>
            </a:extLst>
          </p:cNvPr>
          <p:cNvSpPr>
            <a:spLocks noGrp="1"/>
          </p:cNvSpPr>
          <p:nvPr>
            <p:ph idx="1"/>
          </p:nvPr>
        </p:nvSpPr>
        <p:spPr>
          <a:xfrm>
            <a:off x="2931822" y="685800"/>
            <a:ext cx="6859878" cy="5491163"/>
          </a:xfrm>
        </p:spPr>
        <p:txBody>
          <a:bodyPr>
            <a:normAutofit lnSpcReduction="10000"/>
          </a:bodyPr>
          <a:lstStyle/>
          <a:p>
            <a:r>
              <a:rPr lang="nl-NL" dirty="0"/>
              <a:t>Na 7 februari geen berichten meer van Dietrich</a:t>
            </a:r>
          </a:p>
          <a:p>
            <a:r>
              <a:rPr lang="nl-NL" dirty="0"/>
              <a:t>Laatste brief is van 17 januari.</a:t>
            </a:r>
          </a:p>
          <a:p>
            <a:r>
              <a:rPr lang="nl-NL" dirty="0"/>
              <a:t>Pas 31 mei hoorde Sabine (in Engeland) wat er was gebeurd. </a:t>
            </a:r>
          </a:p>
          <a:p>
            <a:r>
              <a:rPr lang="nl-NL" dirty="0"/>
              <a:t>Maria </a:t>
            </a:r>
            <a:r>
              <a:rPr lang="nl-NL" dirty="0" err="1"/>
              <a:t>von</a:t>
            </a:r>
            <a:r>
              <a:rPr lang="nl-NL" dirty="0"/>
              <a:t> Wedemeyer hoorde in juni over Dietrich</a:t>
            </a:r>
          </a:p>
          <a:p>
            <a:r>
              <a:rPr lang="nl-NL" dirty="0"/>
              <a:t>Pas in juli voor Karl en Paula duidelijk dat </a:t>
            </a:r>
          </a:p>
          <a:p>
            <a:r>
              <a:rPr lang="nl-NL" dirty="0"/>
              <a:t>Dietrich 9 april</a:t>
            </a:r>
          </a:p>
          <a:p>
            <a:r>
              <a:rPr lang="nl-NL" dirty="0"/>
              <a:t>Hans </a:t>
            </a:r>
            <a:r>
              <a:rPr lang="nl-NL" dirty="0" err="1"/>
              <a:t>von</a:t>
            </a:r>
            <a:r>
              <a:rPr lang="nl-NL" dirty="0"/>
              <a:t> Dohnanyi 9 april</a:t>
            </a:r>
          </a:p>
          <a:p>
            <a:r>
              <a:rPr lang="nl-NL" dirty="0"/>
              <a:t>Klaus en (schoonzoon) Rüdiger 23 april </a:t>
            </a:r>
          </a:p>
          <a:p>
            <a:r>
              <a:rPr lang="nl-NL" dirty="0"/>
              <a:t>vermoord waren.</a:t>
            </a:r>
          </a:p>
          <a:p>
            <a:endParaRPr lang="nl-NL" dirty="0"/>
          </a:p>
        </p:txBody>
      </p:sp>
      <p:pic>
        <p:nvPicPr>
          <p:cNvPr id="5" name="Afbeelding 4" descr="Sabine (Bonhoeffer) Leibholz (1906-1999) | WikiTree FREE Family Tree">
            <a:extLst>
              <a:ext uri="{FF2B5EF4-FFF2-40B4-BE49-F238E27FC236}">
                <a16:creationId xmlns:a16="http://schemas.microsoft.com/office/drawing/2014/main" id="{76B94966-4AF0-494F-B676-C2D5ED1C2E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1701" y="600076"/>
            <a:ext cx="2119312" cy="2373312"/>
          </a:xfrm>
          <a:prstGeom prst="rect">
            <a:avLst/>
          </a:prstGeom>
          <a:noFill/>
          <a:ln>
            <a:noFill/>
          </a:ln>
        </p:spPr>
      </p:pic>
      <p:pic>
        <p:nvPicPr>
          <p:cNvPr id="6" name="Afbeelding 5" descr="Paula and Karl Bonhoeffer. 1945">
            <a:extLst>
              <a:ext uri="{FF2B5EF4-FFF2-40B4-BE49-F238E27FC236}">
                <a16:creationId xmlns:a16="http://schemas.microsoft.com/office/drawing/2014/main" id="{72178A78-8B70-470F-A806-2220CC76A6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1700" y="3429000"/>
            <a:ext cx="2247900" cy="2828925"/>
          </a:xfrm>
          <a:prstGeom prst="rect">
            <a:avLst/>
          </a:prstGeom>
          <a:noFill/>
          <a:ln>
            <a:noFill/>
          </a:ln>
        </p:spPr>
      </p:pic>
      <p:pic>
        <p:nvPicPr>
          <p:cNvPr id="2050" name="Picture 2" descr="Von guten Mächten">
            <a:extLst>
              <a:ext uri="{FF2B5EF4-FFF2-40B4-BE49-F238E27FC236}">
                <a16:creationId xmlns:a16="http://schemas.microsoft.com/office/drawing/2014/main" id="{1A65C06F-BC66-41CC-AB02-2CB5B9B85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163388"/>
            <a:ext cx="2246021" cy="411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017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Tijdelijke aanduiding voor inhoud 3" descr="George Bell, Bishop of Chichester,  ecumenist and peacemaker, friend and mentor of Dietrich">
            <a:extLst>
              <a:ext uri="{FF2B5EF4-FFF2-40B4-BE49-F238E27FC236}">
                <a16:creationId xmlns:a16="http://schemas.microsoft.com/office/drawing/2014/main" id="{6464788D-61B2-42C3-9AD4-E007A50409D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9397" y="872835"/>
            <a:ext cx="2903903" cy="4077999"/>
          </a:xfrm>
          <a:prstGeom prst="rect">
            <a:avLst/>
          </a:prstGeom>
          <a:noFill/>
          <a:ln>
            <a:noFill/>
          </a:ln>
        </p:spPr>
      </p:pic>
      <p:sp>
        <p:nvSpPr>
          <p:cNvPr id="2" name="Tekstvak 1">
            <a:extLst>
              <a:ext uri="{FF2B5EF4-FFF2-40B4-BE49-F238E27FC236}">
                <a16:creationId xmlns:a16="http://schemas.microsoft.com/office/drawing/2014/main" id="{95C6C8DF-AA82-450F-B365-AB03300A446C}"/>
              </a:ext>
            </a:extLst>
          </p:cNvPr>
          <p:cNvSpPr txBox="1"/>
          <p:nvPr/>
        </p:nvSpPr>
        <p:spPr>
          <a:xfrm>
            <a:off x="3969327" y="997527"/>
            <a:ext cx="5538354" cy="5078313"/>
          </a:xfrm>
          <a:prstGeom prst="rect">
            <a:avLst/>
          </a:prstGeom>
          <a:noFill/>
        </p:spPr>
        <p:txBody>
          <a:bodyPr wrap="square" rtlCol="0">
            <a:spAutoFit/>
          </a:bodyPr>
          <a:lstStyle/>
          <a:p>
            <a:r>
              <a:rPr lang="nl-NL" dirty="0"/>
              <a:t>27 juli 1945</a:t>
            </a:r>
          </a:p>
          <a:p>
            <a:r>
              <a:rPr lang="nl-NL" dirty="0"/>
              <a:t>gedachtenisdienst in </a:t>
            </a:r>
            <a:r>
              <a:rPr lang="nl-NL" dirty="0" err="1"/>
              <a:t>Holy</a:t>
            </a:r>
            <a:r>
              <a:rPr lang="nl-NL" dirty="0"/>
              <a:t> </a:t>
            </a:r>
            <a:r>
              <a:rPr lang="nl-NL" dirty="0" err="1"/>
              <a:t>Trinity</a:t>
            </a:r>
            <a:r>
              <a:rPr lang="nl-NL" dirty="0"/>
              <a:t> Church in Londen</a:t>
            </a:r>
          </a:p>
          <a:p>
            <a:r>
              <a:rPr lang="nl-NL" dirty="0"/>
              <a:t>voor Klaus en Dietrich door Bisschop Bell, </a:t>
            </a:r>
          </a:p>
          <a:p>
            <a:r>
              <a:rPr lang="nl-NL" dirty="0"/>
              <a:t>via BBC (radio) uitgezonden zodat Karl en Paula de dienst ook konden horen.</a:t>
            </a:r>
          </a:p>
          <a:p>
            <a:endParaRPr lang="nl-NL" dirty="0"/>
          </a:p>
          <a:p>
            <a:r>
              <a:rPr lang="nl-NL" dirty="0"/>
              <a:t>“In de edele gemeenschap van bloedgetuigen van verschillende tradities vertegenwoordigt hij zowel het verzet van de gelovige ziel in de  Naam van God tegen de aanval van de boze, als het morele en politieke verzet van het menselijk geweten tegen onrechtvaardigheid en wreedheid.”</a:t>
            </a:r>
          </a:p>
          <a:p>
            <a:endParaRPr lang="nl-NL" dirty="0"/>
          </a:p>
          <a:p>
            <a:r>
              <a:rPr lang="nl-NL" dirty="0"/>
              <a:t>Gezongen: wie maar de goede God laat zorgen.</a:t>
            </a:r>
          </a:p>
          <a:p>
            <a:endParaRPr lang="nl-NL" dirty="0"/>
          </a:p>
          <a:p>
            <a:r>
              <a:rPr lang="nl-NL" dirty="0"/>
              <a:t>Sloot af met woorden uit een preek van Dietrich: </a:t>
            </a:r>
          </a:p>
          <a:p>
            <a:r>
              <a:rPr lang="nl-NL" dirty="0"/>
              <a:t>wie op de Heer vertrouwt moet zich wel verheugen.</a:t>
            </a:r>
          </a:p>
          <a:p>
            <a:endParaRPr lang="nl-NL" dirty="0"/>
          </a:p>
        </p:txBody>
      </p:sp>
      <p:pic>
        <p:nvPicPr>
          <p:cNvPr id="3074" name="Picture 2">
            <a:extLst>
              <a:ext uri="{FF2B5EF4-FFF2-40B4-BE49-F238E27FC236}">
                <a16:creationId xmlns:a16="http://schemas.microsoft.com/office/drawing/2014/main" id="{E04734CF-D55B-4128-9A52-4F4584649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199" y="1748270"/>
            <a:ext cx="20955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831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44863E0-C012-43EA-A460-911D9D0FA3FB}"/>
              </a:ext>
            </a:extLst>
          </p:cNvPr>
          <p:cNvSpPr txBox="1"/>
          <p:nvPr/>
        </p:nvSpPr>
        <p:spPr>
          <a:xfrm>
            <a:off x="1039091" y="2587336"/>
            <a:ext cx="4582391" cy="3970318"/>
          </a:xfrm>
          <a:prstGeom prst="rect">
            <a:avLst/>
          </a:prstGeom>
          <a:noFill/>
        </p:spPr>
        <p:txBody>
          <a:bodyPr wrap="square" rtlCol="0">
            <a:spAutoFit/>
          </a:bodyPr>
          <a:lstStyle/>
          <a:p>
            <a:r>
              <a:rPr lang="nl-NL" i="1" dirty="0"/>
              <a:t>Hier zijn nog een paar regels, die mij de laatste avonden zijn ingevallen.</a:t>
            </a:r>
            <a:br>
              <a:rPr lang="nl-NL" dirty="0"/>
            </a:br>
            <a:r>
              <a:rPr lang="nl-NL" i="1" dirty="0"/>
              <a:t>Ze zijn een kerstgroet voor jou, onze ouders en zuster.</a:t>
            </a:r>
            <a:endParaRPr lang="nl-NL" dirty="0"/>
          </a:p>
          <a:p>
            <a:endParaRPr lang="nl-NL" dirty="0"/>
          </a:p>
          <a:p>
            <a:r>
              <a:rPr lang="nl-NL" dirty="0"/>
              <a:t>Met deze woorden voegde Dietrich Bonhoeffer zijn beroemd geworden gedicht “Door goede machten trouw en stil omgeven” bij de brief die hij vanuit gevangenschap stuurde aan zijn verloofde</a:t>
            </a:r>
          </a:p>
          <a:p>
            <a:endParaRPr lang="nl-NL" dirty="0"/>
          </a:p>
          <a:p>
            <a:r>
              <a:rPr lang="nl-NL" dirty="0">
                <a:hlinkClick r:id="rId2"/>
              </a:rPr>
              <a:t>https://www.youtube.com/watch?v=aN7dGz6NH5M</a:t>
            </a:r>
            <a:endParaRPr lang="nl-NL" dirty="0"/>
          </a:p>
          <a:p>
            <a:endParaRPr lang="nl-NL" dirty="0"/>
          </a:p>
        </p:txBody>
      </p:sp>
      <p:sp>
        <p:nvSpPr>
          <p:cNvPr id="4" name="Tekstvak 3">
            <a:extLst>
              <a:ext uri="{FF2B5EF4-FFF2-40B4-BE49-F238E27FC236}">
                <a16:creationId xmlns:a16="http://schemas.microsoft.com/office/drawing/2014/main" id="{08B1C618-EC51-49B2-A44D-5B2495FBB9C3}"/>
              </a:ext>
            </a:extLst>
          </p:cNvPr>
          <p:cNvSpPr txBox="1"/>
          <p:nvPr/>
        </p:nvSpPr>
        <p:spPr>
          <a:xfrm>
            <a:off x="6328064" y="1059873"/>
            <a:ext cx="5133109" cy="5355312"/>
          </a:xfrm>
          <a:prstGeom prst="rect">
            <a:avLst/>
          </a:prstGeom>
          <a:noFill/>
        </p:spPr>
        <p:txBody>
          <a:bodyPr wrap="square" rtlCol="0">
            <a:spAutoFit/>
          </a:bodyPr>
          <a:lstStyle/>
          <a:p>
            <a:r>
              <a:rPr lang="nl-NL" dirty="0"/>
              <a:t>1 Door goede machten trouw en stil omgeven,</a:t>
            </a:r>
          </a:p>
          <a:p>
            <a:r>
              <a:rPr lang="nl-NL" dirty="0"/>
              <a:t>  behoed, getroost, zo wonderlijk en klaar,</a:t>
            </a:r>
          </a:p>
          <a:p>
            <a:r>
              <a:rPr lang="nl-NL" dirty="0"/>
              <a:t>  zo wil ik graag met u, mijn liefsten, leven,</a:t>
            </a:r>
          </a:p>
          <a:p>
            <a:r>
              <a:rPr lang="nl-NL" dirty="0"/>
              <a:t>  en met u ingaan in het nieuwe jaar.</a:t>
            </a:r>
          </a:p>
          <a:p>
            <a:endParaRPr lang="nl-NL" dirty="0"/>
          </a:p>
          <a:p>
            <a:r>
              <a:rPr lang="nl-NL" dirty="0"/>
              <a:t>2 Wil nog de oude pijn ons hart vernielen,</a:t>
            </a:r>
          </a:p>
          <a:p>
            <a:r>
              <a:rPr lang="nl-NL" dirty="0"/>
              <a:t>  drukt nog de last van 't leed dat ons beklemt,</a:t>
            </a:r>
          </a:p>
          <a:p>
            <a:r>
              <a:rPr lang="nl-NL" dirty="0"/>
              <a:t>  o Heer, geef onze opgejaagde zielen</a:t>
            </a:r>
          </a:p>
          <a:p>
            <a:r>
              <a:rPr lang="nl-NL" dirty="0"/>
              <a:t>  het heil waarvoor Gij zelf ons hebt bestemd.</a:t>
            </a:r>
          </a:p>
          <a:p>
            <a:endParaRPr lang="nl-NL" dirty="0"/>
          </a:p>
          <a:p>
            <a:r>
              <a:rPr lang="nl-NL" dirty="0"/>
              <a:t>3 En wilt Gij ons de </a:t>
            </a:r>
            <a:r>
              <a:rPr lang="nl-NL" dirty="0" err="1"/>
              <a:t>bittre</a:t>
            </a:r>
            <a:r>
              <a:rPr lang="nl-NL" dirty="0"/>
              <a:t> beker geven</a:t>
            </a:r>
          </a:p>
          <a:p>
            <a:r>
              <a:rPr lang="nl-NL" dirty="0"/>
              <a:t>  met gal gevuld tot aan de hoogste rand,</a:t>
            </a:r>
          </a:p>
          <a:p>
            <a:r>
              <a:rPr lang="nl-NL" dirty="0"/>
              <a:t>  dan nemen wij hem dankbaar zonder beven</a:t>
            </a:r>
          </a:p>
          <a:p>
            <a:r>
              <a:rPr lang="nl-NL" dirty="0"/>
              <a:t>  aan uit uw goede, uw geliefde hand.</a:t>
            </a:r>
          </a:p>
          <a:p>
            <a:endParaRPr lang="nl-NL" dirty="0"/>
          </a:p>
          <a:p>
            <a:r>
              <a:rPr lang="nl-NL" dirty="0"/>
              <a:t>7 In goede machten liefderijk geborgen</a:t>
            </a:r>
          </a:p>
          <a:p>
            <a:r>
              <a:rPr lang="nl-NL" dirty="0"/>
              <a:t>  verwachten wij getroost wat komen mag.</a:t>
            </a:r>
          </a:p>
          <a:p>
            <a:r>
              <a:rPr lang="nl-NL" dirty="0"/>
              <a:t>  God is met ons des avonds en des morgens,</a:t>
            </a:r>
          </a:p>
          <a:p>
            <a:r>
              <a:rPr lang="nl-NL" dirty="0"/>
              <a:t>  is zeker met ons elke nieuwe dag.</a:t>
            </a:r>
          </a:p>
        </p:txBody>
      </p:sp>
      <p:pic>
        <p:nvPicPr>
          <p:cNvPr id="4100" name="Picture 4" descr="Afbeeldingsresultaten voor maria von wedemeyer">
            <a:extLst>
              <a:ext uri="{FF2B5EF4-FFF2-40B4-BE49-F238E27FC236}">
                <a16:creationId xmlns:a16="http://schemas.microsoft.com/office/drawing/2014/main" id="{B3A2B9E0-686B-4BB5-BF6A-90193F639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335" y="901411"/>
            <a:ext cx="357187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827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01DD955-B153-43D4-8C88-5510DDD0637B}"/>
              </a:ext>
            </a:extLst>
          </p:cNvPr>
          <p:cNvSpPr>
            <a:spLocks noGrp="1"/>
          </p:cNvSpPr>
          <p:nvPr>
            <p:ph idx="1"/>
          </p:nvPr>
        </p:nvSpPr>
        <p:spPr/>
        <p:txBody>
          <a:bodyPr/>
          <a:lstStyle/>
          <a:p>
            <a:r>
              <a:rPr lang="nl-NL" dirty="0"/>
              <a:t>Dietrich als Duitse verzetsheld.</a:t>
            </a:r>
          </a:p>
          <a:p>
            <a:r>
              <a:rPr lang="nl-NL" dirty="0"/>
              <a:t>Aanvankelijk niet door de kerk als martelaar genoemd op 20 juli 1945. Had deelgenomen aan </a:t>
            </a:r>
            <a:r>
              <a:rPr lang="nl-NL" dirty="0" err="1"/>
              <a:t>tyrannenmoord</a:t>
            </a:r>
            <a:r>
              <a:rPr lang="nl-NL" dirty="0"/>
              <a:t> ofwel politiek verzet. Dat is niet christelijk. Kerk gedankt alleen wie om belijdenis omkwamen.</a:t>
            </a:r>
          </a:p>
          <a:p>
            <a:r>
              <a:rPr lang="nl-NL" dirty="0"/>
              <a:t>Bethge: als belijdenis niet tot verzet leidt, dulden we de misdaad!</a:t>
            </a:r>
          </a:p>
          <a:p>
            <a:r>
              <a:rPr lang="nl-NL" dirty="0"/>
              <a:t>De biografie van Bethge over leven Bonhoeffer was ook een apologie.</a:t>
            </a:r>
          </a:p>
        </p:txBody>
      </p:sp>
    </p:spTree>
    <p:extLst>
      <p:ext uri="{BB962C8B-B14F-4D97-AF65-F5344CB8AC3E}">
        <p14:creationId xmlns:p14="http://schemas.microsoft.com/office/powerpoint/2010/main" val="1188764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01DD955-B153-43D4-8C88-5510DDD0637B}"/>
              </a:ext>
            </a:extLst>
          </p:cNvPr>
          <p:cNvSpPr>
            <a:spLocks noGrp="1"/>
          </p:cNvSpPr>
          <p:nvPr>
            <p:ph idx="1"/>
          </p:nvPr>
        </p:nvSpPr>
        <p:spPr/>
        <p:txBody>
          <a:bodyPr/>
          <a:lstStyle/>
          <a:p>
            <a:r>
              <a:rPr lang="nl-NL" dirty="0"/>
              <a:t>Ontvangst van Bonhoeffer in Nederland</a:t>
            </a:r>
          </a:p>
          <a:p>
            <a:r>
              <a:rPr lang="nl-NL" dirty="0"/>
              <a:t>Verwelkomd door “linkse” theologen:</a:t>
            </a:r>
          </a:p>
          <a:p>
            <a:r>
              <a:rPr lang="nl-NL" dirty="0"/>
              <a:t>(Verzet en Overgave in 1952.)</a:t>
            </a:r>
          </a:p>
          <a:p>
            <a:r>
              <a:rPr lang="nl-NL" dirty="0"/>
              <a:t>We moeten het geloof, modern, niet-religieus verwoorden.</a:t>
            </a:r>
          </a:p>
          <a:p>
            <a:r>
              <a:rPr lang="nl-NL" dirty="0"/>
              <a:t>Idee van kerk zijn voor anderen.</a:t>
            </a:r>
          </a:p>
          <a:p>
            <a:r>
              <a:rPr lang="nl-NL" dirty="0"/>
              <a:t>In 1967 biografie van Eberhard Bethge over Bonhoeffer</a:t>
            </a:r>
          </a:p>
          <a:p>
            <a:r>
              <a:rPr lang="nl-NL" dirty="0"/>
              <a:t>Laat Bonhoeffer zien als een intens gelovige tot het einde.</a:t>
            </a:r>
          </a:p>
          <a:p>
            <a:r>
              <a:rPr lang="nl-NL" dirty="0"/>
              <a:t>Hierdoor Bonhoeffer aandacht in orthodoxe richting van de kerken.</a:t>
            </a:r>
          </a:p>
        </p:txBody>
      </p:sp>
    </p:spTree>
    <p:extLst>
      <p:ext uri="{BB962C8B-B14F-4D97-AF65-F5344CB8AC3E}">
        <p14:creationId xmlns:p14="http://schemas.microsoft.com/office/powerpoint/2010/main" val="684983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01DD955-B153-43D4-8C88-5510DDD0637B}"/>
              </a:ext>
            </a:extLst>
          </p:cNvPr>
          <p:cNvSpPr>
            <a:spLocks noGrp="1"/>
          </p:cNvSpPr>
          <p:nvPr>
            <p:ph idx="1"/>
          </p:nvPr>
        </p:nvSpPr>
        <p:spPr/>
        <p:txBody>
          <a:bodyPr/>
          <a:lstStyle/>
          <a:p>
            <a:r>
              <a:rPr lang="nl-NL" dirty="0"/>
              <a:t>Bekendste boeken van Bonhoeffer:</a:t>
            </a:r>
          </a:p>
          <a:p>
            <a:r>
              <a:rPr lang="nl-NL" b="1" dirty="0"/>
              <a:t>Gemeenschapsleven</a:t>
            </a:r>
            <a:r>
              <a:rPr lang="nl-NL" dirty="0"/>
              <a:t> (weerspiegelt leven in broederhuis Finkenwalde)</a:t>
            </a:r>
          </a:p>
          <a:p>
            <a:r>
              <a:rPr lang="nl-NL" dirty="0"/>
              <a:t>Meest verkochte boek.</a:t>
            </a:r>
          </a:p>
          <a:p>
            <a:r>
              <a:rPr lang="nl-NL" dirty="0"/>
              <a:t>In zichzelf is de christen arm en dood</a:t>
            </a:r>
          </a:p>
          <a:p>
            <a:r>
              <a:rPr lang="nl-NL" dirty="0"/>
              <a:t>Zonder Christus zouden we de broeder niet kennen. Ons eigen ik verspert de weg.</a:t>
            </a:r>
          </a:p>
          <a:p>
            <a:r>
              <a:rPr lang="nl-NL" dirty="0"/>
              <a:t>Meditatie: zoek God, geen blijdschap; zoekt u God, dan vindt u blijdschap.</a:t>
            </a:r>
          </a:p>
        </p:txBody>
      </p:sp>
    </p:spTree>
    <p:extLst>
      <p:ext uri="{BB962C8B-B14F-4D97-AF65-F5344CB8AC3E}">
        <p14:creationId xmlns:p14="http://schemas.microsoft.com/office/powerpoint/2010/main" val="928175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01DD955-B153-43D4-8C88-5510DDD0637B}"/>
              </a:ext>
            </a:extLst>
          </p:cNvPr>
          <p:cNvSpPr>
            <a:spLocks noGrp="1"/>
          </p:cNvSpPr>
          <p:nvPr>
            <p:ph idx="1"/>
          </p:nvPr>
        </p:nvSpPr>
        <p:spPr/>
        <p:txBody>
          <a:bodyPr/>
          <a:lstStyle/>
          <a:p>
            <a:r>
              <a:rPr lang="nl-NL" dirty="0"/>
              <a:t>Navolging (Finkenwalde 1937)</a:t>
            </a:r>
          </a:p>
          <a:p>
            <a:r>
              <a:rPr lang="nl-NL" dirty="0"/>
              <a:t>Goedkope genade is de doodsvijand van onze kerk. </a:t>
            </a:r>
          </a:p>
          <a:p>
            <a:r>
              <a:rPr lang="nl-NL" dirty="0"/>
              <a:t>Goedkope genade is genade zonder navolging, zonder verandering.</a:t>
            </a:r>
          </a:p>
          <a:p>
            <a:r>
              <a:rPr lang="nl-NL" dirty="0"/>
              <a:t>Alleen de gelovige is gehoorzaam en alleen de gehoorzame gelooft</a:t>
            </a:r>
          </a:p>
          <a:p>
            <a:r>
              <a:rPr lang="nl-NL" dirty="0"/>
              <a:t>De roepende Christus gehoorzamen en volgen.</a:t>
            </a:r>
          </a:p>
          <a:p>
            <a:r>
              <a:rPr lang="nl-NL" dirty="0"/>
              <a:t>Geloof zonder daden is dood (Jacobus)</a:t>
            </a:r>
          </a:p>
          <a:p>
            <a:r>
              <a:rPr lang="nl-NL" dirty="0"/>
              <a:t>Geloven en gehoorzamen is de weg van Jezus gaan, de weg van de Bergrede.</a:t>
            </a:r>
          </a:p>
        </p:txBody>
      </p:sp>
    </p:spTree>
    <p:extLst>
      <p:ext uri="{BB962C8B-B14F-4D97-AF65-F5344CB8AC3E}">
        <p14:creationId xmlns:p14="http://schemas.microsoft.com/office/powerpoint/2010/main" val="1125161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01DD955-B153-43D4-8C88-5510DDD0637B}"/>
              </a:ext>
            </a:extLst>
          </p:cNvPr>
          <p:cNvSpPr>
            <a:spLocks noGrp="1"/>
          </p:cNvSpPr>
          <p:nvPr>
            <p:ph idx="1"/>
          </p:nvPr>
        </p:nvSpPr>
        <p:spPr/>
        <p:txBody>
          <a:bodyPr/>
          <a:lstStyle/>
          <a:p>
            <a:r>
              <a:rPr lang="nl-NL" b="1" dirty="0"/>
              <a:t>Aanzetten voor een ethiek</a:t>
            </a:r>
          </a:p>
          <a:p>
            <a:r>
              <a:rPr lang="nl-NL" dirty="0"/>
              <a:t>Bonhoeffer is er vele jaren mee bezig geweest, ook nog in de  gevangenis, heeft het niet afgemaakt. Het zijn fragmenten.</a:t>
            </a:r>
          </a:p>
          <a:p>
            <a:r>
              <a:rPr lang="nl-NL" dirty="0"/>
              <a:t>Omdat God het goede leven op deze aarde wil, dienen wij de aarde trouw te blijven.</a:t>
            </a:r>
          </a:p>
          <a:p>
            <a:r>
              <a:rPr lang="nl-NL" dirty="0"/>
              <a:t>Geen scheiding kerk en wereld: God zond Christus naar de wereld!</a:t>
            </a:r>
          </a:p>
          <a:p>
            <a:r>
              <a:rPr lang="nl-NL" dirty="0"/>
              <a:t>De werkelijkheid is niet wat we om ons heen zien, maar de werkelijkheid in Christus, daarom zijn we verantwoordelijk voor heel het leven als voorbereiding van het laatste (of nieuwe wereld).</a:t>
            </a:r>
          </a:p>
        </p:txBody>
      </p:sp>
    </p:spTree>
    <p:extLst>
      <p:ext uri="{BB962C8B-B14F-4D97-AF65-F5344CB8AC3E}">
        <p14:creationId xmlns:p14="http://schemas.microsoft.com/office/powerpoint/2010/main" val="72818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01DD955-B153-43D4-8C88-5510DDD0637B}"/>
              </a:ext>
            </a:extLst>
          </p:cNvPr>
          <p:cNvSpPr>
            <a:spLocks noGrp="1"/>
          </p:cNvSpPr>
          <p:nvPr>
            <p:ph idx="1"/>
          </p:nvPr>
        </p:nvSpPr>
        <p:spPr/>
        <p:txBody>
          <a:bodyPr>
            <a:normAutofit lnSpcReduction="10000"/>
          </a:bodyPr>
          <a:lstStyle/>
          <a:p>
            <a:r>
              <a:rPr lang="nl-NL" dirty="0"/>
              <a:t>hoofd boeken van Bonhoeffer:</a:t>
            </a:r>
          </a:p>
          <a:p>
            <a:r>
              <a:rPr lang="nl-NL" dirty="0"/>
              <a:t>1937 Navolging</a:t>
            </a:r>
          </a:p>
          <a:p>
            <a:r>
              <a:rPr lang="nl-NL" dirty="0"/>
              <a:t>1939 Gemeenschapsleven (in Verborgen omgang)</a:t>
            </a:r>
          </a:p>
          <a:p>
            <a:r>
              <a:rPr lang="nl-NL" dirty="0"/>
              <a:t>Aanzetten voor een ethiek</a:t>
            </a:r>
          </a:p>
          <a:p>
            <a:r>
              <a:rPr lang="nl-NL" dirty="0"/>
              <a:t>Verzet en overgave</a:t>
            </a:r>
          </a:p>
          <a:p>
            <a:r>
              <a:rPr lang="nl-NL" dirty="0"/>
              <a:t>Biografieën:</a:t>
            </a:r>
          </a:p>
          <a:p>
            <a:r>
              <a:rPr lang="nl-NL" dirty="0"/>
              <a:t>Eberhard Bethge, Dietrich Bonhoeffer. Theoloog, christen, tijdgenoot</a:t>
            </a:r>
          </a:p>
          <a:p>
            <a:r>
              <a:rPr lang="nl-NL" dirty="0"/>
              <a:t>Ferdinand </a:t>
            </a:r>
            <a:r>
              <a:rPr lang="nl-NL" dirty="0" err="1"/>
              <a:t>Schlingensiepen</a:t>
            </a:r>
            <a:r>
              <a:rPr lang="nl-NL" dirty="0"/>
              <a:t>, Dietrich Bonhoeffer 1906-1945</a:t>
            </a:r>
          </a:p>
          <a:p>
            <a:r>
              <a:rPr lang="nl-NL" dirty="0"/>
              <a:t>Eric </a:t>
            </a:r>
            <a:r>
              <a:rPr lang="nl-NL" dirty="0" err="1"/>
              <a:t>Metaxas</a:t>
            </a:r>
            <a:r>
              <a:rPr lang="nl-NL" dirty="0"/>
              <a:t>, Bonhoeffer – pastor, martelaar, profeet, spion.</a:t>
            </a:r>
          </a:p>
          <a:p>
            <a:endParaRPr lang="nl-NL" dirty="0"/>
          </a:p>
        </p:txBody>
      </p:sp>
    </p:spTree>
    <p:extLst>
      <p:ext uri="{BB962C8B-B14F-4D97-AF65-F5344CB8AC3E}">
        <p14:creationId xmlns:p14="http://schemas.microsoft.com/office/powerpoint/2010/main" val="724781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1D32259B-BFC4-4AE6-A085-23C8C7E5A1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5150" y="219074"/>
            <a:ext cx="4574816" cy="6391275"/>
          </a:xfrm>
        </p:spPr>
      </p:pic>
    </p:spTree>
    <p:extLst>
      <p:ext uri="{BB962C8B-B14F-4D97-AF65-F5344CB8AC3E}">
        <p14:creationId xmlns:p14="http://schemas.microsoft.com/office/powerpoint/2010/main" val="268779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B0F66F-6B04-426F-BEF1-E0E1144DA69F}"/>
              </a:ext>
            </a:extLst>
          </p:cNvPr>
          <p:cNvSpPr>
            <a:spLocks noGrp="1"/>
          </p:cNvSpPr>
          <p:nvPr>
            <p:ph idx="1"/>
          </p:nvPr>
        </p:nvSpPr>
        <p:spPr>
          <a:xfrm>
            <a:off x="681290" y="420335"/>
            <a:ext cx="10981623" cy="6258107"/>
          </a:xfrm>
        </p:spPr>
        <p:txBody>
          <a:bodyPr/>
          <a:lstStyle/>
          <a:p>
            <a:endParaRPr lang="nl-NL" dirty="0"/>
          </a:p>
          <a:p>
            <a:endParaRPr lang="nl-NL" dirty="0"/>
          </a:p>
        </p:txBody>
      </p:sp>
      <p:pic>
        <p:nvPicPr>
          <p:cNvPr id="4" name="Afbeelding 3" descr="Mara's review of Bonhoeffer: Pastor, Martyr, Prophet, Spy">
            <a:extLst>
              <a:ext uri="{FF2B5EF4-FFF2-40B4-BE49-F238E27FC236}">
                <a16:creationId xmlns:a16="http://schemas.microsoft.com/office/drawing/2014/main" id="{0A2679B1-23CA-47F4-8633-B18C13A776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1291" y="552545"/>
            <a:ext cx="4580822" cy="3277584"/>
          </a:xfrm>
          <a:prstGeom prst="rect">
            <a:avLst/>
          </a:prstGeom>
          <a:noFill/>
          <a:ln>
            <a:noFill/>
          </a:ln>
        </p:spPr>
      </p:pic>
      <p:sp>
        <p:nvSpPr>
          <p:cNvPr id="2" name="Tekstvak 1">
            <a:extLst>
              <a:ext uri="{FF2B5EF4-FFF2-40B4-BE49-F238E27FC236}">
                <a16:creationId xmlns:a16="http://schemas.microsoft.com/office/drawing/2014/main" id="{E311646B-7ACB-4069-9A96-FAD41F0F7D79}"/>
              </a:ext>
            </a:extLst>
          </p:cNvPr>
          <p:cNvSpPr txBox="1"/>
          <p:nvPr/>
        </p:nvSpPr>
        <p:spPr>
          <a:xfrm>
            <a:off x="5883215" y="483177"/>
            <a:ext cx="5627494" cy="3416320"/>
          </a:xfrm>
          <a:prstGeom prst="rect">
            <a:avLst/>
          </a:prstGeom>
          <a:noFill/>
        </p:spPr>
        <p:txBody>
          <a:bodyPr wrap="square" rtlCol="0">
            <a:spAutoFit/>
          </a:bodyPr>
          <a:lstStyle/>
          <a:p>
            <a:endParaRPr lang="nl-NL" sz="2400" dirty="0"/>
          </a:p>
          <a:p>
            <a:r>
              <a:rPr lang="nl-NL" sz="2400" dirty="0"/>
              <a:t>Moeder was bevoegd kinderen les te geven</a:t>
            </a:r>
          </a:p>
          <a:p>
            <a:endParaRPr lang="nl-NL" sz="2400" dirty="0"/>
          </a:p>
          <a:p>
            <a:r>
              <a:rPr lang="nl-NL" sz="2400" dirty="0"/>
              <a:t>Deed dat tot en met 7 jaar, dan naar school</a:t>
            </a:r>
          </a:p>
          <a:p>
            <a:endParaRPr lang="nl-NL" sz="2400" dirty="0"/>
          </a:p>
          <a:p>
            <a:r>
              <a:rPr lang="nl-NL" sz="2400" dirty="0"/>
              <a:t>Zorgde zelf voor godsdienstige opvoeding</a:t>
            </a:r>
          </a:p>
          <a:p>
            <a:endParaRPr lang="nl-NL" sz="2400" dirty="0"/>
          </a:p>
          <a:p>
            <a:r>
              <a:rPr lang="nl-NL" sz="2400" dirty="0"/>
              <a:t>Vraag van Dietrich (4 jaar): houdt de goede God ook van schoorsteenvegers?</a:t>
            </a:r>
          </a:p>
        </p:txBody>
      </p:sp>
      <p:sp>
        <p:nvSpPr>
          <p:cNvPr id="5" name="Tekstvak 4">
            <a:extLst>
              <a:ext uri="{FF2B5EF4-FFF2-40B4-BE49-F238E27FC236}">
                <a16:creationId xmlns:a16="http://schemas.microsoft.com/office/drawing/2014/main" id="{9B07C1B0-40D8-45D1-AE2B-641BED372899}"/>
              </a:ext>
            </a:extLst>
          </p:cNvPr>
          <p:cNvSpPr txBox="1"/>
          <p:nvPr/>
        </p:nvSpPr>
        <p:spPr>
          <a:xfrm>
            <a:off x="681290" y="4370119"/>
            <a:ext cx="6253899" cy="2308324"/>
          </a:xfrm>
          <a:prstGeom prst="rect">
            <a:avLst/>
          </a:prstGeom>
          <a:noFill/>
        </p:spPr>
        <p:txBody>
          <a:bodyPr wrap="square" rtlCol="0">
            <a:spAutoFit/>
          </a:bodyPr>
          <a:lstStyle/>
          <a:p>
            <a:r>
              <a:rPr lang="nl-NL" sz="2400" dirty="0"/>
              <a:t>Kindermeisjes onder andere Maria Horn</a:t>
            </a:r>
          </a:p>
          <a:p>
            <a:r>
              <a:rPr lang="nl-NL" sz="2400" dirty="0"/>
              <a:t>Behoorde tot Hernhutters, nadruk op persoonlijke vroomheid</a:t>
            </a:r>
          </a:p>
          <a:p>
            <a:r>
              <a:rPr lang="nl-NL" sz="2400" dirty="0"/>
              <a:t>Gebruik van de </a:t>
            </a:r>
            <a:r>
              <a:rPr lang="nl-NL" sz="2400" dirty="0" err="1"/>
              <a:t>Losungen</a:t>
            </a:r>
            <a:r>
              <a:rPr lang="nl-NL" sz="2400" dirty="0"/>
              <a:t> – </a:t>
            </a:r>
            <a:r>
              <a:rPr lang="nl-NL" sz="2400" dirty="0" err="1"/>
              <a:t>dagtekst</a:t>
            </a:r>
            <a:r>
              <a:rPr lang="nl-NL" sz="2400" dirty="0"/>
              <a:t> uit OT en NT</a:t>
            </a:r>
          </a:p>
          <a:p>
            <a:endParaRPr lang="nl-NL" sz="2400" dirty="0"/>
          </a:p>
          <a:p>
            <a:r>
              <a:rPr lang="nl-NL" sz="2400" dirty="0"/>
              <a:t>Bonhoeffer gebruikte die tot op het laatst</a:t>
            </a:r>
          </a:p>
        </p:txBody>
      </p:sp>
      <p:pic>
        <p:nvPicPr>
          <p:cNvPr id="6" name="Afbeelding 5" descr="dbp . Maria Horn . das Umfeld Dietrich Bonhoeffers">
            <a:extLst>
              <a:ext uri="{FF2B5EF4-FFF2-40B4-BE49-F238E27FC236}">
                <a16:creationId xmlns:a16="http://schemas.microsoft.com/office/drawing/2014/main" id="{EBDD39F2-B50B-4E1C-8A70-1E654294AE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35902" y="3899497"/>
            <a:ext cx="1800225" cy="2543175"/>
          </a:xfrm>
          <a:prstGeom prst="rect">
            <a:avLst/>
          </a:prstGeom>
          <a:noFill/>
          <a:ln>
            <a:noFill/>
          </a:ln>
        </p:spPr>
      </p:pic>
    </p:spTree>
    <p:extLst>
      <p:ext uri="{BB962C8B-B14F-4D97-AF65-F5344CB8AC3E}">
        <p14:creationId xmlns:p14="http://schemas.microsoft.com/office/powerpoint/2010/main" val="159573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050" name="Picture 2" descr="Erinnerungs- und Gedenkstätte Bonhoeffer-Haus, Berlin. Foto: Gottfried Brezger.">
            <a:extLst>
              <a:ext uri="{FF2B5EF4-FFF2-40B4-BE49-F238E27FC236}">
                <a16:creationId xmlns:a16="http://schemas.microsoft.com/office/drawing/2014/main" id="{9AF51E3F-2749-4195-B130-5F5473C48F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34632" y="799636"/>
            <a:ext cx="4720678" cy="333594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142BFF69-3C4D-48CA-94FE-62AE54C35EA8}"/>
              </a:ext>
            </a:extLst>
          </p:cNvPr>
          <p:cNvSpPr txBox="1"/>
          <p:nvPr/>
        </p:nvSpPr>
        <p:spPr>
          <a:xfrm>
            <a:off x="613064" y="488373"/>
            <a:ext cx="5590309" cy="6247864"/>
          </a:xfrm>
          <a:prstGeom prst="rect">
            <a:avLst/>
          </a:prstGeom>
          <a:noFill/>
        </p:spPr>
        <p:txBody>
          <a:bodyPr wrap="square" rtlCol="0">
            <a:spAutoFit/>
          </a:bodyPr>
          <a:lstStyle/>
          <a:p>
            <a:r>
              <a:rPr lang="nl-NL" sz="2000" dirty="0"/>
              <a:t>Vanaf 1916 woont de familie in Berlijn</a:t>
            </a:r>
          </a:p>
          <a:p>
            <a:r>
              <a:rPr lang="nl-NL" sz="2000" dirty="0"/>
              <a:t>In de wijk </a:t>
            </a:r>
            <a:r>
              <a:rPr lang="nl-NL" sz="2000" dirty="0" err="1"/>
              <a:t>Grunewald</a:t>
            </a:r>
            <a:r>
              <a:rPr lang="nl-NL" sz="2000" dirty="0"/>
              <a:t>, wijk voor de elite</a:t>
            </a:r>
          </a:p>
          <a:p>
            <a:endParaRPr lang="nl-NL" sz="2000" dirty="0"/>
          </a:p>
          <a:p>
            <a:r>
              <a:rPr lang="nl-NL" sz="2000" dirty="0"/>
              <a:t>WO I van grote invloed</a:t>
            </a:r>
          </a:p>
          <a:p>
            <a:r>
              <a:rPr lang="nl-NL" sz="2000" dirty="0"/>
              <a:t>Politieke achtergrond is het nationalisme</a:t>
            </a:r>
          </a:p>
          <a:p>
            <a:endParaRPr lang="nl-NL" sz="2000" dirty="0"/>
          </a:p>
          <a:p>
            <a:r>
              <a:rPr lang="nl-NL" sz="2000" dirty="0"/>
              <a:t>In 1917 komt zoon Walter om in Vlaanderen</a:t>
            </a:r>
          </a:p>
          <a:p>
            <a:endParaRPr lang="nl-NL" sz="2000" dirty="0"/>
          </a:p>
          <a:p>
            <a:r>
              <a:rPr lang="nl-NL" sz="2000" dirty="0"/>
              <a:t>Lied bij uitvaart gekozen door Paula:</a:t>
            </a:r>
          </a:p>
          <a:p>
            <a:r>
              <a:rPr lang="nl-NL" sz="2000" dirty="0"/>
              <a:t>Wat God doet dat is welgedaan</a:t>
            </a:r>
          </a:p>
          <a:p>
            <a:endParaRPr lang="nl-NL" sz="2000" dirty="0"/>
          </a:p>
          <a:p>
            <a:r>
              <a:rPr lang="nl-NL" sz="2000" dirty="0"/>
              <a:t>Dietrich krijgt zijn Bijbeltje, altijd gebruikt.</a:t>
            </a:r>
          </a:p>
          <a:p>
            <a:endParaRPr lang="nl-NL" sz="2000" dirty="0"/>
          </a:p>
          <a:p>
            <a:r>
              <a:rPr lang="nl-NL" sz="2000" dirty="0"/>
              <a:t>Duitsland grote nederlaag</a:t>
            </a:r>
          </a:p>
          <a:p>
            <a:r>
              <a:rPr lang="nl-NL" sz="2000" dirty="0"/>
              <a:t>Diep vernederd, veel gebieden kwijt en hoge betalingen</a:t>
            </a:r>
          </a:p>
          <a:p>
            <a:endParaRPr lang="nl-NL" sz="2000" dirty="0"/>
          </a:p>
          <a:p>
            <a:r>
              <a:rPr lang="nl-NL" sz="2000" dirty="0"/>
              <a:t>Voedingsbodem voor nationaalsocialisme</a:t>
            </a:r>
          </a:p>
          <a:p>
            <a:endParaRPr lang="nl-NL" sz="2000" dirty="0"/>
          </a:p>
          <a:p>
            <a:r>
              <a:rPr lang="nl-NL" sz="2000" dirty="0"/>
              <a:t>Dietrich: Duitsland niet alleen schuldig</a:t>
            </a:r>
          </a:p>
        </p:txBody>
      </p:sp>
      <p:sp>
        <p:nvSpPr>
          <p:cNvPr id="4" name="Tekstvak 3">
            <a:extLst>
              <a:ext uri="{FF2B5EF4-FFF2-40B4-BE49-F238E27FC236}">
                <a16:creationId xmlns:a16="http://schemas.microsoft.com/office/drawing/2014/main" id="{506896B3-2B06-4F1E-BA54-F499530FAA22}"/>
              </a:ext>
            </a:extLst>
          </p:cNvPr>
          <p:cNvSpPr txBox="1"/>
          <p:nvPr/>
        </p:nvSpPr>
        <p:spPr>
          <a:xfrm>
            <a:off x="7013864" y="4457700"/>
            <a:ext cx="4720678" cy="2215991"/>
          </a:xfrm>
          <a:prstGeom prst="rect">
            <a:avLst/>
          </a:prstGeom>
          <a:noFill/>
        </p:spPr>
        <p:txBody>
          <a:bodyPr wrap="square" rtlCol="0">
            <a:spAutoFit/>
          </a:bodyPr>
          <a:lstStyle/>
          <a:p>
            <a:r>
              <a:rPr lang="nl-NL" sz="2000" dirty="0"/>
              <a:t>Huis in </a:t>
            </a:r>
            <a:r>
              <a:rPr lang="nl-NL" sz="2000" dirty="0" err="1"/>
              <a:t>Grunewald</a:t>
            </a:r>
            <a:endParaRPr lang="nl-NL" sz="2000" dirty="0"/>
          </a:p>
          <a:p>
            <a:endParaRPr lang="nl-NL" sz="2000" dirty="0"/>
          </a:p>
          <a:p>
            <a:r>
              <a:rPr lang="nl-NL" sz="2000" dirty="0"/>
              <a:t>Nu Bonhoeffer </a:t>
            </a:r>
            <a:r>
              <a:rPr lang="nl-NL" sz="2000" dirty="0" err="1"/>
              <a:t>Haus</a:t>
            </a:r>
            <a:r>
              <a:rPr lang="nl-NL" sz="2000" dirty="0"/>
              <a:t> - herinneringshuis</a:t>
            </a:r>
          </a:p>
          <a:p>
            <a:endParaRPr lang="nl-NL" sz="2000" dirty="0"/>
          </a:p>
          <a:p>
            <a:endParaRPr lang="nl-NL" sz="2000" dirty="0"/>
          </a:p>
          <a:p>
            <a:r>
              <a:rPr lang="nl-NL" sz="2000" dirty="0"/>
              <a:t>Na 1918 had het gezin een goed tijd</a:t>
            </a:r>
          </a:p>
          <a:p>
            <a:endParaRPr lang="nl-NL" dirty="0"/>
          </a:p>
        </p:txBody>
      </p:sp>
    </p:spTree>
    <p:extLst>
      <p:ext uri="{BB962C8B-B14F-4D97-AF65-F5344CB8AC3E}">
        <p14:creationId xmlns:p14="http://schemas.microsoft.com/office/powerpoint/2010/main" val="429005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21B16E4-0E01-41E9-975A-0F32ACDF9A2A}"/>
              </a:ext>
            </a:extLst>
          </p:cNvPr>
          <p:cNvSpPr/>
          <p:nvPr/>
        </p:nvSpPr>
        <p:spPr>
          <a:xfrm>
            <a:off x="3933392" y="1432265"/>
            <a:ext cx="5268191" cy="3785652"/>
          </a:xfrm>
          <a:prstGeom prst="rect">
            <a:avLst/>
          </a:prstGeom>
        </p:spPr>
        <p:txBody>
          <a:bodyPr wrap="square">
            <a:spAutoFit/>
          </a:bodyPr>
          <a:lstStyle/>
          <a:p>
            <a:pPr>
              <a:spcAft>
                <a:spcPts val="0"/>
              </a:spcAft>
            </a:pPr>
            <a:r>
              <a:rPr lang="nl-NL" sz="2000" dirty="0">
                <a:solidFill>
                  <a:srgbClr val="333333"/>
                </a:solidFill>
                <a:latin typeface="Verdana" panose="020B0604030504040204" pitchFamily="34" charset="0"/>
                <a:ea typeface="Calibri" panose="020F0502020204030204" pitchFamily="34" charset="0"/>
                <a:cs typeface="Arial" panose="020B0604020202020204" pitchFamily="34" charset="0"/>
              </a:rPr>
              <a:t>1920 besluit Dietrich (14 jaar) theologie te gaan studeren</a:t>
            </a:r>
            <a:endParaRPr lang="nl-NL" sz="2000" dirty="0">
              <a:effectLst/>
              <a:latin typeface="Verdana" panose="020B0604030504040204" pitchFamily="34" charset="0"/>
              <a:ea typeface="Calibri" panose="020F0502020204030204" pitchFamily="34" charset="0"/>
              <a:cs typeface="Times New Roman" panose="02020603050405020304" pitchFamily="18" charset="0"/>
            </a:endParaRPr>
          </a:p>
          <a:p>
            <a:pPr>
              <a:spcAft>
                <a:spcPts val="0"/>
              </a:spcAft>
            </a:pPr>
            <a:endParaRPr lang="nl-NL" sz="2000" dirty="0">
              <a:solidFill>
                <a:srgbClr val="333333"/>
              </a:solidFill>
              <a:latin typeface="Verdana" panose="020B0604030504040204" pitchFamily="34" charset="0"/>
              <a:ea typeface="Calibri" panose="020F0502020204030204" pitchFamily="34" charset="0"/>
              <a:cs typeface="Arial" panose="020B0604020202020204" pitchFamily="34" charset="0"/>
            </a:endParaRPr>
          </a:p>
          <a:p>
            <a:pPr>
              <a:spcAft>
                <a:spcPts val="0"/>
              </a:spcAft>
            </a:pPr>
            <a:r>
              <a:rPr lang="nl-NL" sz="2000" dirty="0">
                <a:solidFill>
                  <a:srgbClr val="333333"/>
                </a:solidFill>
                <a:latin typeface="Verdana" panose="020B0604030504040204" pitchFamily="34" charset="0"/>
                <a:ea typeface="Calibri" panose="020F0502020204030204" pitchFamily="34" charset="0"/>
                <a:cs typeface="Arial" panose="020B0604020202020204" pitchFamily="34" charset="0"/>
              </a:rPr>
              <a:t>Negatief ontvangen. </a:t>
            </a:r>
          </a:p>
          <a:p>
            <a:pPr>
              <a:spcAft>
                <a:spcPts val="0"/>
              </a:spcAft>
            </a:pPr>
            <a:r>
              <a:rPr lang="nl-NL" sz="2000" dirty="0">
                <a:solidFill>
                  <a:srgbClr val="333333"/>
                </a:solidFill>
                <a:latin typeface="Verdana" panose="020B0604030504040204" pitchFamily="34" charset="0"/>
                <a:ea typeface="Calibri" panose="020F0502020204030204" pitchFamily="34" charset="0"/>
                <a:cs typeface="Arial" panose="020B0604020202020204" pitchFamily="34" charset="0"/>
              </a:rPr>
              <a:t>Klaus: kerk is kleinburgerlijk, saai en zwak.</a:t>
            </a:r>
            <a:endParaRPr lang="nl-NL" sz="2000" dirty="0">
              <a:effectLst/>
              <a:latin typeface="Verdana" panose="020B0604030504040204" pitchFamily="34" charset="0"/>
              <a:ea typeface="Calibri" panose="020F0502020204030204" pitchFamily="34" charset="0"/>
              <a:cs typeface="Times New Roman" panose="02020603050405020304" pitchFamily="18" charset="0"/>
            </a:endParaRPr>
          </a:p>
          <a:p>
            <a:pPr>
              <a:spcAft>
                <a:spcPts val="0"/>
              </a:spcAft>
            </a:pPr>
            <a:endParaRPr lang="nl-NL" sz="2000" dirty="0">
              <a:solidFill>
                <a:srgbClr val="333333"/>
              </a:solidFill>
              <a:latin typeface="Verdana" panose="020B0604030504040204" pitchFamily="34" charset="0"/>
              <a:ea typeface="Calibri" panose="020F0502020204030204" pitchFamily="34" charset="0"/>
              <a:cs typeface="Arial" panose="020B0604020202020204" pitchFamily="34" charset="0"/>
            </a:endParaRPr>
          </a:p>
          <a:p>
            <a:pPr>
              <a:spcAft>
                <a:spcPts val="0"/>
              </a:spcAft>
            </a:pPr>
            <a:r>
              <a:rPr lang="nl-NL" sz="2000" dirty="0">
                <a:solidFill>
                  <a:srgbClr val="333333"/>
                </a:solidFill>
                <a:latin typeface="Verdana" panose="020B0604030504040204" pitchFamily="34" charset="0"/>
                <a:ea typeface="Calibri" panose="020F0502020204030204" pitchFamily="34" charset="0"/>
                <a:cs typeface="Arial" panose="020B0604020202020204" pitchFamily="34" charset="0"/>
              </a:rPr>
              <a:t>Antwoord Dietrich: dan ga ik juist deze kerk hervormen.</a:t>
            </a:r>
            <a:endParaRPr lang="nl-NL" sz="2000" dirty="0">
              <a:effectLst/>
              <a:latin typeface="Verdana" panose="020B0604030504040204" pitchFamily="34" charset="0"/>
              <a:ea typeface="Calibri" panose="020F0502020204030204" pitchFamily="34" charset="0"/>
              <a:cs typeface="Times New Roman" panose="02020603050405020304" pitchFamily="18" charset="0"/>
            </a:endParaRPr>
          </a:p>
          <a:p>
            <a:pPr>
              <a:spcAft>
                <a:spcPts val="0"/>
              </a:spcAft>
            </a:pPr>
            <a:endParaRPr lang="nl-NL" sz="2000" dirty="0">
              <a:solidFill>
                <a:srgbClr val="333333"/>
              </a:solidFill>
              <a:latin typeface="Verdana" panose="020B0604030504040204" pitchFamily="34" charset="0"/>
              <a:ea typeface="Calibri" panose="020F0502020204030204" pitchFamily="34" charset="0"/>
              <a:cs typeface="Arial" panose="020B0604020202020204" pitchFamily="34" charset="0"/>
            </a:endParaRPr>
          </a:p>
          <a:p>
            <a:pPr>
              <a:spcAft>
                <a:spcPts val="0"/>
              </a:spcAft>
            </a:pPr>
            <a:r>
              <a:rPr lang="nl-NL" sz="2000" dirty="0">
                <a:solidFill>
                  <a:srgbClr val="333333"/>
                </a:solidFill>
                <a:latin typeface="Verdana" panose="020B0604030504040204" pitchFamily="34" charset="0"/>
                <a:ea typeface="Calibri" panose="020F0502020204030204" pitchFamily="34" charset="0"/>
                <a:cs typeface="Arial" panose="020B0604020202020204" pitchFamily="34" charset="0"/>
              </a:rPr>
              <a:t>Bramwell </a:t>
            </a:r>
            <a:r>
              <a:rPr lang="nl-NL" sz="2000" dirty="0" err="1">
                <a:solidFill>
                  <a:srgbClr val="333333"/>
                </a:solidFill>
                <a:latin typeface="Verdana" panose="020B0604030504040204" pitchFamily="34" charset="0"/>
                <a:ea typeface="Calibri" panose="020F0502020204030204" pitchFamily="34" charset="0"/>
                <a:cs typeface="Arial" panose="020B0604020202020204" pitchFamily="34" charset="0"/>
              </a:rPr>
              <a:t>Booth</a:t>
            </a:r>
            <a:r>
              <a:rPr lang="nl-NL" sz="2000" dirty="0">
                <a:solidFill>
                  <a:srgbClr val="333333"/>
                </a:solidFill>
                <a:latin typeface="Verdana" panose="020B0604030504040204" pitchFamily="34" charset="0"/>
                <a:ea typeface="Calibri" panose="020F0502020204030204" pitchFamily="34" charset="0"/>
                <a:cs typeface="Arial" panose="020B0604020202020204" pitchFamily="34" charset="0"/>
              </a:rPr>
              <a:t> 1921 hielp Duitse kinderen aan melk. Indruk op Dietrich</a:t>
            </a:r>
            <a:endParaRPr lang="nl-NL" sz="2000" dirty="0">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4" name="Tijdelijke aanduiding voor inhoud 3" descr="Klaus Bonhoeffer (January 5, 1901 - April 22/23, 1945) - Soon ...">
            <a:extLst>
              <a:ext uri="{FF2B5EF4-FFF2-40B4-BE49-F238E27FC236}">
                <a16:creationId xmlns:a16="http://schemas.microsoft.com/office/drawing/2014/main" id="{B7E57E67-84BC-455F-A72C-4099FD5FA35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5753" y="2274838"/>
            <a:ext cx="1914525" cy="2390775"/>
          </a:xfrm>
          <a:prstGeom prst="rect">
            <a:avLst/>
          </a:prstGeom>
          <a:noFill/>
          <a:ln>
            <a:noFill/>
          </a:ln>
        </p:spPr>
      </p:pic>
      <p:pic>
        <p:nvPicPr>
          <p:cNvPr id="5" name="Afbeelding 4" descr="BBC Radio 4 - In Our Time, Dietrich Bonhoeffer">
            <a:extLst>
              <a:ext uri="{FF2B5EF4-FFF2-40B4-BE49-F238E27FC236}">
                <a16:creationId xmlns:a16="http://schemas.microsoft.com/office/drawing/2014/main" id="{88608636-B6A2-43E4-A6DA-58C646A56B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1722" y="2524991"/>
            <a:ext cx="2857500" cy="1600200"/>
          </a:xfrm>
          <a:prstGeom prst="rect">
            <a:avLst/>
          </a:prstGeom>
          <a:noFill/>
          <a:ln>
            <a:noFill/>
          </a:ln>
        </p:spPr>
      </p:pic>
    </p:spTree>
    <p:extLst>
      <p:ext uri="{BB962C8B-B14F-4D97-AF65-F5344CB8AC3E}">
        <p14:creationId xmlns:p14="http://schemas.microsoft.com/office/powerpoint/2010/main" val="15564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B0F66F-6B04-426F-BEF1-E0E1144DA69F}"/>
              </a:ext>
            </a:extLst>
          </p:cNvPr>
          <p:cNvSpPr>
            <a:spLocks noGrp="1"/>
          </p:cNvSpPr>
          <p:nvPr>
            <p:ph idx="1"/>
          </p:nvPr>
        </p:nvSpPr>
        <p:spPr>
          <a:xfrm>
            <a:off x="742347" y="222908"/>
            <a:ext cx="10429775" cy="6198673"/>
          </a:xfrm>
        </p:spPr>
        <p:txBody>
          <a:bodyPr>
            <a:normAutofit fontScale="92500" lnSpcReduction="10000"/>
          </a:bodyPr>
          <a:lstStyle/>
          <a:p>
            <a:r>
              <a:rPr lang="nl-NL" dirty="0"/>
              <a:t>reis naar Rome met broer Klaus 1924 (reeds student).</a:t>
            </a:r>
          </a:p>
          <a:p>
            <a:r>
              <a:rPr lang="nl-NL" dirty="0"/>
              <a:t>Onder indruk van dienst in St. Pieter: diversiteit aan geestelijken: </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Wit, zwart, geel. Eenheid over grenzen van land en ras heen.</a:t>
            </a:r>
          </a:p>
          <a:p>
            <a:r>
              <a:rPr lang="nl-NL" dirty="0"/>
              <a:t>Tegen nationaalsocialisme met ras, volk en staat, dit scheidt mensen.</a:t>
            </a:r>
          </a:p>
          <a:p>
            <a:endParaRPr lang="nl-NL" dirty="0"/>
          </a:p>
        </p:txBody>
      </p:sp>
      <p:pic>
        <p:nvPicPr>
          <p:cNvPr id="3074" name="Picture 2" descr="De bronafbeelding bekijken">
            <a:extLst>
              <a:ext uri="{FF2B5EF4-FFF2-40B4-BE49-F238E27FC236}">
                <a16:creationId xmlns:a16="http://schemas.microsoft.com/office/drawing/2014/main" id="{6AB6BEB1-8EE0-4E85-8EA4-6604932E3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75" y="1345623"/>
            <a:ext cx="565785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098" name="Picture 2" descr="Afbeeldingsresultaten voor karl barth beeld">
            <a:extLst>
              <a:ext uri="{FF2B5EF4-FFF2-40B4-BE49-F238E27FC236}">
                <a16:creationId xmlns:a16="http://schemas.microsoft.com/office/drawing/2014/main" id="{DE3FF5DB-96AE-495B-A25D-3ECE09AF36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4678" y="4681104"/>
            <a:ext cx="231457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dolf von Harnack, photographed during the 1920s.">
            <a:extLst>
              <a:ext uri="{FF2B5EF4-FFF2-40B4-BE49-F238E27FC236}">
                <a16:creationId xmlns:a16="http://schemas.microsoft.com/office/drawing/2014/main" id="{CEF63EF9-5AED-48AA-BE3D-A8DF8B705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799" y="2377353"/>
            <a:ext cx="1604119" cy="22487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 ">
            <a:extLst>
              <a:ext uri="{FF2B5EF4-FFF2-40B4-BE49-F238E27FC236}">
                <a16:creationId xmlns:a16="http://schemas.microsoft.com/office/drawing/2014/main" id="{538B6FEC-5559-4D24-8880-E763DCAB9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655" y="502228"/>
            <a:ext cx="1834429" cy="183442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8CD00621-12B4-478D-BF0F-020D0B9D40FF}"/>
              </a:ext>
            </a:extLst>
          </p:cNvPr>
          <p:cNvSpPr txBox="1"/>
          <p:nvPr/>
        </p:nvSpPr>
        <p:spPr>
          <a:xfrm>
            <a:off x="5637068" y="2971800"/>
            <a:ext cx="914400" cy="914400"/>
          </a:xfrm>
          <a:prstGeom prst="rect">
            <a:avLst/>
          </a:prstGeom>
          <a:noFill/>
        </p:spPr>
        <p:txBody>
          <a:bodyPr wrap="square" rtlCol="0">
            <a:spAutoFit/>
          </a:bodyPr>
          <a:lstStyle/>
          <a:p>
            <a:endParaRPr lang="nl-NL" dirty="0"/>
          </a:p>
        </p:txBody>
      </p:sp>
      <p:sp>
        <p:nvSpPr>
          <p:cNvPr id="5" name="Tekstvak 4">
            <a:extLst>
              <a:ext uri="{FF2B5EF4-FFF2-40B4-BE49-F238E27FC236}">
                <a16:creationId xmlns:a16="http://schemas.microsoft.com/office/drawing/2014/main" id="{C8FF78B9-1E30-4F4D-9A86-97858FFBF765}"/>
              </a:ext>
            </a:extLst>
          </p:cNvPr>
          <p:cNvSpPr txBox="1"/>
          <p:nvPr/>
        </p:nvSpPr>
        <p:spPr>
          <a:xfrm>
            <a:off x="4533900" y="883227"/>
            <a:ext cx="7048500" cy="5324535"/>
          </a:xfrm>
          <a:prstGeom prst="rect">
            <a:avLst/>
          </a:prstGeom>
          <a:noFill/>
        </p:spPr>
        <p:txBody>
          <a:bodyPr wrap="square" rtlCol="0">
            <a:spAutoFit/>
          </a:bodyPr>
          <a:lstStyle/>
          <a:p>
            <a:r>
              <a:rPr lang="nl-NL" sz="2400" dirty="0"/>
              <a:t>Studie: zelfstandige weg tussen Von Harnack en Barth</a:t>
            </a:r>
          </a:p>
          <a:p>
            <a:endParaRPr lang="nl-NL" dirty="0"/>
          </a:p>
          <a:p>
            <a:r>
              <a:rPr lang="nl-NL" sz="2000" dirty="0"/>
              <a:t>Von Harnack – historisch-kritisch/rationele benadering van Bijbel, geen wonderen. Rede/mens geeft kennis ook voor geloof.</a:t>
            </a:r>
          </a:p>
          <a:p>
            <a:endParaRPr lang="nl-NL" sz="2000" dirty="0"/>
          </a:p>
          <a:p>
            <a:r>
              <a:rPr lang="nl-NL" sz="2000" dirty="0"/>
              <a:t>Karl Barth - God openbaart zich loodrecht van boven en alleen in die openbaring is God te ontmoeten. Alles wat een mens over God te weten komt is louter uit genade.</a:t>
            </a:r>
          </a:p>
          <a:p>
            <a:endParaRPr lang="nl-NL" sz="2000" dirty="0"/>
          </a:p>
          <a:p>
            <a:r>
              <a:rPr lang="nl-NL" sz="2000" dirty="0"/>
              <a:t>Maakte ook veel studie van Luther</a:t>
            </a:r>
          </a:p>
          <a:p>
            <a:endParaRPr lang="nl-NL" sz="2000" dirty="0"/>
          </a:p>
          <a:p>
            <a:r>
              <a:rPr lang="nl-NL" sz="2000" dirty="0"/>
              <a:t>Bonhoeffer: Bijbel is historische bron èn drager van de openbaring.</a:t>
            </a:r>
          </a:p>
          <a:p>
            <a:r>
              <a:rPr lang="nl-NL" sz="2000" dirty="0"/>
              <a:t>Blijft in denken dichtbij Barth en Luther:</a:t>
            </a:r>
          </a:p>
          <a:p>
            <a:r>
              <a:rPr lang="nl-NL" sz="2000" dirty="0"/>
              <a:t>Geloof is genade.</a:t>
            </a:r>
          </a:p>
          <a:p>
            <a:r>
              <a:rPr lang="nl-NL" sz="2000" dirty="0"/>
              <a:t>Niet: mens klimt via religie op tot God, maar : God daalt tot ons af.</a:t>
            </a:r>
          </a:p>
          <a:p>
            <a:endParaRPr lang="nl-NL" dirty="0"/>
          </a:p>
        </p:txBody>
      </p:sp>
    </p:spTree>
    <p:extLst>
      <p:ext uri="{BB962C8B-B14F-4D97-AF65-F5344CB8AC3E}">
        <p14:creationId xmlns:p14="http://schemas.microsoft.com/office/powerpoint/2010/main" val="215406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5122" name="Picture 2" descr="Sacré Coeur op Montmartre te Parijs">
            <a:extLst>
              <a:ext uri="{FF2B5EF4-FFF2-40B4-BE49-F238E27FC236}">
                <a16:creationId xmlns:a16="http://schemas.microsoft.com/office/drawing/2014/main" id="{4A209B1F-117C-46C1-BCCF-7418A5DE63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6598" y="954303"/>
            <a:ext cx="2533650" cy="189547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797D014B-02BD-4FF1-BABC-E9C78E487792}"/>
              </a:ext>
            </a:extLst>
          </p:cNvPr>
          <p:cNvSpPr txBox="1"/>
          <p:nvPr/>
        </p:nvSpPr>
        <p:spPr>
          <a:xfrm>
            <a:off x="969818" y="954303"/>
            <a:ext cx="10287000" cy="5816977"/>
          </a:xfrm>
          <a:prstGeom prst="rect">
            <a:avLst/>
          </a:prstGeom>
          <a:noFill/>
        </p:spPr>
        <p:txBody>
          <a:bodyPr wrap="square" rtlCol="0">
            <a:spAutoFit/>
          </a:bodyPr>
          <a:lstStyle/>
          <a:p>
            <a:endParaRPr lang="nl-NL" dirty="0"/>
          </a:p>
          <a:p>
            <a:r>
              <a:rPr lang="nl-NL" sz="2400" dirty="0"/>
              <a:t>        Via Parijs                                                                             naar Barcelona</a:t>
            </a:r>
          </a:p>
          <a:p>
            <a:endParaRPr lang="nl-NL" dirty="0"/>
          </a:p>
          <a:p>
            <a:endParaRPr lang="nl-NL" dirty="0"/>
          </a:p>
          <a:p>
            <a:endParaRPr lang="nl-NL" dirty="0"/>
          </a:p>
          <a:p>
            <a:endParaRPr lang="nl-NL" dirty="0"/>
          </a:p>
          <a:p>
            <a:endParaRPr lang="nl-NL" dirty="0"/>
          </a:p>
          <a:p>
            <a:r>
              <a:rPr lang="nl-NL" sz="2000" dirty="0"/>
              <a:t>In 1927 promoveert Bonhoeffer summa com laude op Communio </a:t>
            </a:r>
            <a:r>
              <a:rPr lang="nl-NL" sz="2000" dirty="0" err="1"/>
              <a:t>Sanctorum</a:t>
            </a:r>
            <a:r>
              <a:rPr lang="nl-NL" sz="2000" dirty="0"/>
              <a:t>, Christus bestaande als gemeente.</a:t>
            </a:r>
          </a:p>
          <a:p>
            <a:endParaRPr lang="nl-NL" sz="2000" dirty="0"/>
          </a:p>
          <a:p>
            <a:r>
              <a:rPr lang="nl-NL" sz="2000" dirty="0"/>
              <a:t>Als vicaris naar Duitssprekende gemeente in Barcelona.</a:t>
            </a:r>
          </a:p>
          <a:p>
            <a:endParaRPr lang="nl-NL" sz="2000" dirty="0"/>
          </a:p>
          <a:p>
            <a:r>
              <a:rPr lang="nl-NL" sz="2000" dirty="0"/>
              <a:t>Reist via Parijs en bezoekt de </a:t>
            </a:r>
            <a:r>
              <a:rPr lang="nl-NL" sz="2000" dirty="0" err="1"/>
              <a:t>Sacré</a:t>
            </a:r>
            <a:r>
              <a:rPr lang="nl-NL" sz="2000" dirty="0"/>
              <a:t> Coeur.  Ziet daar prostituees en moordenaars knielen. Zag dit liever dan het neerknielen van een ijdele heer. (Oog voor verworpenen.)</a:t>
            </a:r>
          </a:p>
          <a:p>
            <a:endParaRPr lang="nl-NL" sz="2000" dirty="0"/>
          </a:p>
          <a:p>
            <a:r>
              <a:rPr lang="nl-NL" sz="2000" dirty="0"/>
              <a:t>Gaat in 1928 terug naar Berlijn, wil functie aan universiteit open houden.</a:t>
            </a:r>
          </a:p>
          <a:p>
            <a:r>
              <a:rPr lang="nl-NL" sz="2000" dirty="0"/>
              <a:t>1930 </a:t>
            </a:r>
            <a:r>
              <a:rPr lang="nl-NL" sz="2000" dirty="0" err="1"/>
              <a:t>Habilitationsschrift</a:t>
            </a:r>
            <a:r>
              <a:rPr lang="nl-NL" sz="2000" dirty="0"/>
              <a:t> (bevoegdheid te doceren): </a:t>
            </a:r>
            <a:r>
              <a:rPr lang="nl-NL" sz="2000" dirty="0" err="1"/>
              <a:t>Akt</a:t>
            </a:r>
            <a:r>
              <a:rPr lang="nl-NL" sz="2000" dirty="0"/>
              <a:t> und Sein. Theologie geen tak van filosofie, menselijk denken, maar openbaring. Met rede kom je niet verder dan ronddraaien in jezelf.</a:t>
            </a:r>
          </a:p>
        </p:txBody>
      </p:sp>
    </p:spTree>
    <p:extLst>
      <p:ext uri="{BB962C8B-B14F-4D97-AF65-F5344CB8AC3E}">
        <p14:creationId xmlns:p14="http://schemas.microsoft.com/office/powerpoint/2010/main" val="150308961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AB7DB949E83D468E0619F5DABE14FB" ma:contentTypeVersion="10" ma:contentTypeDescription="Create a new document." ma:contentTypeScope="" ma:versionID="e2837a7f7fe96d0307484106ec18cd27">
  <xsd:schema xmlns:xsd="http://www.w3.org/2001/XMLSchema" xmlns:xs="http://www.w3.org/2001/XMLSchema" xmlns:p="http://schemas.microsoft.com/office/2006/metadata/properties" xmlns:ns3="1e612d16-e259-47be-a0c4-301810d074c7" targetNamespace="http://schemas.microsoft.com/office/2006/metadata/properties" ma:root="true" ma:fieldsID="b4e81028196167868b62714738b0ab39" ns3:_="">
    <xsd:import namespace="1e612d16-e259-47be-a0c4-301810d074c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612d16-e259-47be-a0c4-301810d074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ADACED-C7FD-4813-B8D6-B9886854E94F}">
  <ds:schemaRefs>
    <ds:schemaRef ds:uri="http://schemas.microsoft.com/sharepoint/v3/contenttype/forms"/>
  </ds:schemaRefs>
</ds:datastoreItem>
</file>

<file path=customXml/itemProps2.xml><?xml version="1.0" encoding="utf-8"?>
<ds:datastoreItem xmlns:ds="http://schemas.openxmlformats.org/officeDocument/2006/customXml" ds:itemID="{A0798366-D161-4732-A9D3-8D080EA72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612d16-e259-47be-a0c4-301810d074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E2B0A0-2360-4ACF-93A4-594EA1C7963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e612d16-e259-47be-a0c4-301810d074c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2578</TotalTime>
  <Words>3030</Words>
  <Application>Microsoft Office PowerPoint</Application>
  <PresentationFormat>Breedbeeld</PresentationFormat>
  <Paragraphs>380</Paragraphs>
  <Slides>39</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39</vt:i4>
      </vt:variant>
    </vt:vector>
  </HeadingPairs>
  <TitlesOfParts>
    <vt:vector size="44" baseType="lpstr">
      <vt:lpstr>Arial</vt:lpstr>
      <vt:lpstr>Calibri</vt:lpstr>
      <vt:lpstr>Calibri Light</vt:lpstr>
      <vt:lpstr>Verdana</vt:lpstr>
      <vt:lpstr>Kantoorthema</vt:lpstr>
      <vt:lpstr>Bonhoeffer  1906 - 1945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Bonhoeffer  1906 - 1945</dc:title>
  <dc:creator>G.J. van Beusekom</dc:creator>
  <cp:lastModifiedBy>G.J. van Beusekom</cp:lastModifiedBy>
  <cp:revision>6</cp:revision>
  <dcterms:created xsi:type="dcterms:W3CDTF">2020-05-01T19:01:29Z</dcterms:created>
  <dcterms:modified xsi:type="dcterms:W3CDTF">2020-05-07T18:01:15Z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0x01010005AB7DB949E83D468E0619F5DABE14FB</vt:lpwstr>
  </property>
</Properties>
</file>